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handoutMasterIdLst>
    <p:handoutMasterId r:id="rId39"/>
  </p:handoutMasterIdLst>
  <p:sldIdLst>
    <p:sldId id="292" r:id="rId5"/>
    <p:sldId id="342" r:id="rId6"/>
    <p:sldId id="276" r:id="rId7"/>
    <p:sldId id="277" r:id="rId8"/>
    <p:sldId id="278" r:id="rId9"/>
    <p:sldId id="279" r:id="rId10"/>
    <p:sldId id="323" r:id="rId11"/>
    <p:sldId id="322" r:id="rId12"/>
    <p:sldId id="326" r:id="rId13"/>
    <p:sldId id="325" r:id="rId14"/>
    <p:sldId id="324" r:id="rId15"/>
    <p:sldId id="327" r:id="rId16"/>
    <p:sldId id="335" r:id="rId17"/>
    <p:sldId id="329" r:id="rId18"/>
    <p:sldId id="330" r:id="rId19"/>
    <p:sldId id="331" r:id="rId20"/>
    <p:sldId id="328" r:id="rId21"/>
    <p:sldId id="332" r:id="rId22"/>
    <p:sldId id="333" r:id="rId23"/>
    <p:sldId id="334" r:id="rId24"/>
    <p:sldId id="294" r:id="rId25"/>
    <p:sldId id="336" r:id="rId26"/>
    <p:sldId id="337" r:id="rId27"/>
    <p:sldId id="339" r:id="rId28"/>
    <p:sldId id="340" r:id="rId29"/>
    <p:sldId id="341" r:id="rId30"/>
    <p:sldId id="338" r:id="rId31"/>
    <p:sldId id="343" r:id="rId32"/>
    <p:sldId id="344" r:id="rId33"/>
    <p:sldId id="345" r:id="rId34"/>
    <p:sldId id="346" r:id="rId35"/>
    <p:sldId id="296" r:id="rId36"/>
    <p:sldId id="289"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6992"/>
    <a:srgbClr val="AEC2D8"/>
    <a:srgbClr val="98432A"/>
    <a:srgbClr val="D84400"/>
    <a:srgbClr val="44678D"/>
    <a:srgbClr val="263E5A"/>
    <a:srgbClr val="D6E0EB"/>
    <a:srgbClr val="728DAB"/>
    <a:srgbClr val="C95B3A"/>
    <a:srgbClr val="2D4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5634"/>
  </p:normalViewPr>
  <p:slideViewPr>
    <p:cSldViewPr snapToGrid="0" showGuides="1">
      <p:cViewPr varScale="1">
        <p:scale>
          <a:sx n="109" d="100"/>
          <a:sy n="109" d="100"/>
        </p:scale>
        <p:origin x="612" y="102"/>
      </p:cViewPr>
      <p:guideLst>
        <p:guide orient="horz" pos="1536"/>
        <p:guide pos="312"/>
      </p:guideLst>
    </p:cSldViewPr>
  </p:slideViewPr>
  <p:outlineViewPr>
    <p:cViewPr>
      <p:scale>
        <a:sx n="33" d="100"/>
        <a:sy n="33" d="100"/>
      </p:scale>
      <p:origin x="0" y="-1616"/>
    </p:cViewPr>
  </p:outlineViewPr>
  <p:notesTextViewPr>
    <p:cViewPr>
      <p:scale>
        <a:sx n="1" d="1"/>
        <a:sy n="1" d="1"/>
      </p:scale>
      <p:origin x="0" y="0"/>
    </p:cViewPr>
  </p:notesTextViewPr>
  <p:sorterViewPr>
    <p:cViewPr>
      <p:scale>
        <a:sx n="150" d="100"/>
        <a:sy n="150" d="100"/>
      </p:scale>
      <p:origin x="0" y="-13766"/>
    </p:cViewPr>
  </p:sorterViewPr>
  <p:notesViewPr>
    <p:cSldViewPr snapToGrid="0">
      <p:cViewPr varScale="1">
        <p:scale>
          <a:sx n="122" d="100"/>
          <a:sy n="122" d="100"/>
        </p:scale>
        <p:origin x="6040"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7E3961-5613-64C6-63C3-6085D0CDAE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06D1F08-FF42-95F6-3130-AE63E5604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D26A2A-0A96-0647-84E5-C82F2EFD9474}" type="datetimeFigureOut">
              <a:rPr lang="en-US" smtClean="0"/>
              <a:t>2/9/2023</a:t>
            </a:fld>
            <a:endParaRPr lang="en-US" dirty="0"/>
          </a:p>
        </p:txBody>
      </p:sp>
      <p:sp>
        <p:nvSpPr>
          <p:cNvPr id="4" name="Footer Placeholder 3">
            <a:extLst>
              <a:ext uri="{FF2B5EF4-FFF2-40B4-BE49-F238E27FC236}">
                <a16:creationId xmlns:a16="http://schemas.microsoft.com/office/drawing/2014/main" id="{4CD5B35B-A046-EC3C-A80E-3D9D12C149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202DDE3-703C-8B4C-9506-EC0A39AACD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8DC1D1-B6C2-C644-8BF1-C34DBFFE1C78}" type="slidenum">
              <a:rPr lang="en-US" smtClean="0"/>
              <a:t>‹#›</a:t>
            </a:fld>
            <a:endParaRPr lang="en-US" dirty="0"/>
          </a:p>
        </p:txBody>
      </p:sp>
    </p:spTree>
    <p:extLst>
      <p:ext uri="{BB962C8B-B14F-4D97-AF65-F5344CB8AC3E}">
        <p14:creationId xmlns:p14="http://schemas.microsoft.com/office/powerpoint/2010/main" val="933479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B40C3B-E28A-4854-8EDA-E7F8F6F6FFEF}" type="datetimeFigureOut">
              <a:rPr lang="zh-CN" altLang="en-US" smtClean="0"/>
              <a:t>2023/2/9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7105BD-6D6F-49DB-9DE4-D4A6452D7E5F}" type="slidenum">
              <a:rPr lang="zh-CN" altLang="en-US" smtClean="0"/>
              <a:t>‹#›</a:t>
            </a:fld>
            <a:endParaRPr lang="zh-CN" altLang="en-US"/>
          </a:p>
        </p:txBody>
      </p:sp>
    </p:spTree>
    <p:extLst>
      <p:ext uri="{BB962C8B-B14F-4D97-AF65-F5344CB8AC3E}">
        <p14:creationId xmlns:p14="http://schemas.microsoft.com/office/powerpoint/2010/main" val="422665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7105BD-6D6F-49DB-9DE4-D4A6452D7E5F}" type="slidenum">
              <a:rPr lang="zh-CN" altLang="en-US" smtClean="0"/>
              <a:t>6</a:t>
            </a:fld>
            <a:endParaRPr lang="zh-CN" altLang="en-US"/>
          </a:p>
        </p:txBody>
      </p:sp>
    </p:spTree>
    <p:extLst>
      <p:ext uri="{BB962C8B-B14F-4D97-AF65-F5344CB8AC3E}">
        <p14:creationId xmlns:p14="http://schemas.microsoft.com/office/powerpoint/2010/main" val="2880906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nearly all current reverse engineer/bin analysis tools show this info by default as well</a:t>
            </a:r>
          </a:p>
        </p:txBody>
      </p:sp>
      <p:sp>
        <p:nvSpPr>
          <p:cNvPr id="4" name="Slide Number Placeholder 3"/>
          <p:cNvSpPr>
            <a:spLocks noGrp="1"/>
          </p:cNvSpPr>
          <p:nvPr>
            <p:ph type="sldNum" sz="quarter" idx="5"/>
          </p:nvPr>
        </p:nvSpPr>
        <p:spPr/>
        <p:txBody>
          <a:bodyPr/>
          <a:lstStyle/>
          <a:p>
            <a:fld id="{017105BD-6D6F-49DB-9DE4-D4A6452D7E5F}" type="slidenum">
              <a:rPr lang="zh-CN" altLang="en-US" smtClean="0"/>
              <a:t>16</a:t>
            </a:fld>
            <a:endParaRPr lang="zh-CN" altLang="en-US"/>
          </a:p>
        </p:txBody>
      </p:sp>
    </p:spTree>
    <p:extLst>
      <p:ext uri="{BB962C8B-B14F-4D97-AF65-F5344CB8AC3E}">
        <p14:creationId xmlns:p14="http://schemas.microsoft.com/office/powerpoint/2010/main" val="747927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7105BD-6D6F-49DB-9DE4-D4A6452D7E5F}" type="slidenum">
              <a:rPr lang="zh-CN" altLang="en-US" smtClean="0"/>
              <a:t>17</a:t>
            </a:fld>
            <a:endParaRPr lang="zh-CN" altLang="en-US"/>
          </a:p>
        </p:txBody>
      </p:sp>
    </p:spTree>
    <p:extLst>
      <p:ext uri="{BB962C8B-B14F-4D97-AF65-F5344CB8AC3E}">
        <p14:creationId xmlns:p14="http://schemas.microsoft.com/office/powerpoint/2010/main" val="1511079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7105BD-6D6F-49DB-9DE4-D4A6452D7E5F}" type="slidenum">
              <a:rPr lang="zh-CN" altLang="en-US" smtClean="0"/>
              <a:t>18</a:t>
            </a:fld>
            <a:endParaRPr lang="zh-CN" altLang="en-US"/>
          </a:p>
        </p:txBody>
      </p:sp>
    </p:spTree>
    <p:extLst>
      <p:ext uri="{BB962C8B-B14F-4D97-AF65-F5344CB8AC3E}">
        <p14:creationId xmlns:p14="http://schemas.microsoft.com/office/powerpoint/2010/main" val="4166002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7105BD-6D6F-49DB-9DE4-D4A6452D7E5F}" type="slidenum">
              <a:rPr lang="zh-CN" altLang="en-US" smtClean="0"/>
              <a:t>19</a:t>
            </a:fld>
            <a:endParaRPr lang="zh-CN" altLang="en-US"/>
          </a:p>
        </p:txBody>
      </p:sp>
    </p:spTree>
    <p:extLst>
      <p:ext uri="{BB962C8B-B14F-4D97-AF65-F5344CB8AC3E}">
        <p14:creationId xmlns:p14="http://schemas.microsoft.com/office/powerpoint/2010/main" val="397193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7105BD-6D6F-49DB-9DE4-D4A6452D7E5F}" type="slidenum">
              <a:rPr lang="zh-CN" altLang="en-US" smtClean="0"/>
              <a:t>20</a:t>
            </a:fld>
            <a:endParaRPr lang="zh-CN" altLang="en-US"/>
          </a:p>
        </p:txBody>
      </p:sp>
    </p:spTree>
    <p:extLst>
      <p:ext uri="{BB962C8B-B14F-4D97-AF65-F5344CB8AC3E}">
        <p14:creationId xmlns:p14="http://schemas.microsoft.com/office/powerpoint/2010/main" val="1853589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7105BD-6D6F-49DB-9DE4-D4A6452D7E5F}" type="slidenum">
              <a:rPr lang="zh-CN" altLang="en-US" smtClean="0"/>
              <a:t>29</a:t>
            </a:fld>
            <a:endParaRPr lang="zh-CN" altLang="en-US"/>
          </a:p>
        </p:txBody>
      </p:sp>
    </p:spTree>
    <p:extLst>
      <p:ext uri="{BB962C8B-B14F-4D97-AF65-F5344CB8AC3E}">
        <p14:creationId xmlns:p14="http://schemas.microsoft.com/office/powerpoint/2010/main" val="2221178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7105BD-6D6F-49DB-9DE4-D4A6452D7E5F}" type="slidenum">
              <a:rPr lang="zh-CN" altLang="en-US" smtClean="0"/>
              <a:t>30</a:t>
            </a:fld>
            <a:endParaRPr lang="zh-CN" altLang="en-US"/>
          </a:p>
        </p:txBody>
      </p:sp>
    </p:spTree>
    <p:extLst>
      <p:ext uri="{BB962C8B-B14F-4D97-AF65-F5344CB8AC3E}">
        <p14:creationId xmlns:p14="http://schemas.microsoft.com/office/powerpoint/2010/main" val="2801685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7105BD-6D6F-49DB-9DE4-D4A6452D7E5F}" type="slidenum">
              <a:rPr lang="zh-CN" altLang="en-US" smtClean="0"/>
              <a:t>31</a:t>
            </a:fld>
            <a:endParaRPr lang="zh-CN" altLang="en-US"/>
          </a:p>
        </p:txBody>
      </p:sp>
    </p:spTree>
    <p:extLst>
      <p:ext uri="{BB962C8B-B14F-4D97-AF65-F5344CB8AC3E}">
        <p14:creationId xmlns:p14="http://schemas.microsoft.com/office/powerpoint/2010/main" val="1283256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7105BD-6D6F-49DB-9DE4-D4A6452D7E5F}" type="slidenum">
              <a:rPr lang="zh-CN" altLang="en-US" smtClean="0"/>
              <a:t>32</a:t>
            </a:fld>
            <a:endParaRPr lang="zh-CN" altLang="en-US"/>
          </a:p>
        </p:txBody>
      </p:sp>
    </p:spTree>
    <p:extLst>
      <p:ext uri="{BB962C8B-B14F-4D97-AF65-F5344CB8AC3E}">
        <p14:creationId xmlns:p14="http://schemas.microsoft.com/office/powerpoint/2010/main" val="1265617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7105BD-6D6F-49DB-9DE4-D4A6452D7E5F}" type="slidenum">
              <a:rPr lang="zh-CN" altLang="en-US" smtClean="0"/>
              <a:t>7</a:t>
            </a:fld>
            <a:endParaRPr lang="zh-CN" altLang="en-US"/>
          </a:p>
        </p:txBody>
      </p:sp>
    </p:spTree>
    <p:extLst>
      <p:ext uri="{BB962C8B-B14F-4D97-AF65-F5344CB8AC3E}">
        <p14:creationId xmlns:p14="http://schemas.microsoft.com/office/powerpoint/2010/main" val="1124414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how mystery_1 is labeled as an LSB (Least Significant Byte) shared object, as it is technically compiled as a shared library where another program could theoretically make use of the functions within the binary. </a:t>
            </a:r>
          </a:p>
        </p:txBody>
      </p:sp>
      <p:sp>
        <p:nvSpPr>
          <p:cNvPr id="4" name="Slide Number Placeholder 3"/>
          <p:cNvSpPr>
            <a:spLocks noGrp="1"/>
          </p:cNvSpPr>
          <p:nvPr>
            <p:ph type="sldNum" sz="quarter" idx="5"/>
          </p:nvPr>
        </p:nvSpPr>
        <p:spPr/>
        <p:txBody>
          <a:bodyPr/>
          <a:lstStyle/>
          <a:p>
            <a:fld id="{017105BD-6D6F-49DB-9DE4-D4A6452D7E5F}" type="slidenum">
              <a:rPr lang="zh-CN" altLang="en-US" smtClean="0"/>
              <a:t>8</a:t>
            </a:fld>
            <a:endParaRPr lang="zh-CN" altLang="en-US"/>
          </a:p>
        </p:txBody>
      </p:sp>
    </p:spTree>
    <p:extLst>
      <p:ext uri="{BB962C8B-B14F-4D97-AF65-F5344CB8AC3E}">
        <p14:creationId xmlns:p14="http://schemas.microsoft.com/office/powerpoint/2010/main" val="1851680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7105BD-6D6F-49DB-9DE4-D4A6452D7E5F}" type="slidenum">
              <a:rPr lang="zh-CN" altLang="en-US" smtClean="0"/>
              <a:t>9</a:t>
            </a:fld>
            <a:endParaRPr lang="zh-CN" altLang="en-US"/>
          </a:p>
        </p:txBody>
      </p:sp>
    </p:spTree>
    <p:extLst>
      <p:ext uri="{BB962C8B-B14F-4D97-AF65-F5344CB8AC3E}">
        <p14:creationId xmlns:p14="http://schemas.microsoft.com/office/powerpoint/2010/main" val="1983785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7105BD-6D6F-49DB-9DE4-D4A6452D7E5F}" type="slidenum">
              <a:rPr lang="zh-CN" altLang="en-US" smtClean="0"/>
              <a:t>11</a:t>
            </a:fld>
            <a:endParaRPr lang="zh-CN" altLang="en-US"/>
          </a:p>
        </p:txBody>
      </p:sp>
    </p:spTree>
    <p:extLst>
      <p:ext uri="{BB962C8B-B14F-4D97-AF65-F5344CB8AC3E}">
        <p14:creationId xmlns:p14="http://schemas.microsoft.com/office/powerpoint/2010/main" val="2132191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7105BD-6D6F-49DB-9DE4-D4A6452D7E5F}" type="slidenum">
              <a:rPr lang="zh-CN" altLang="en-US" smtClean="0"/>
              <a:t>12</a:t>
            </a:fld>
            <a:endParaRPr lang="zh-CN" altLang="en-US"/>
          </a:p>
        </p:txBody>
      </p:sp>
    </p:spTree>
    <p:extLst>
      <p:ext uri="{BB962C8B-B14F-4D97-AF65-F5344CB8AC3E}">
        <p14:creationId xmlns:p14="http://schemas.microsoft.com/office/powerpoint/2010/main" val="2550621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7105BD-6D6F-49DB-9DE4-D4A6452D7E5F}" type="slidenum">
              <a:rPr lang="zh-CN" altLang="en-US" smtClean="0"/>
              <a:t>13</a:t>
            </a:fld>
            <a:endParaRPr lang="zh-CN" altLang="en-US"/>
          </a:p>
        </p:txBody>
      </p:sp>
    </p:spTree>
    <p:extLst>
      <p:ext uri="{BB962C8B-B14F-4D97-AF65-F5344CB8AC3E}">
        <p14:creationId xmlns:p14="http://schemas.microsoft.com/office/powerpoint/2010/main" val="541632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a:t>
            </a:r>
            <a:r>
              <a:rPr lang="en-US" dirty="0" err="1"/>
              <a:t>ldd</a:t>
            </a:r>
            <a:r>
              <a:rPr lang="en-US" dirty="0"/>
              <a:t> is typically not a good idea against things you have no idea about – it may even run the executable. Displays recursive libraries FYI</a:t>
            </a:r>
          </a:p>
        </p:txBody>
      </p:sp>
      <p:sp>
        <p:nvSpPr>
          <p:cNvPr id="4" name="Slide Number Placeholder 3"/>
          <p:cNvSpPr>
            <a:spLocks noGrp="1"/>
          </p:cNvSpPr>
          <p:nvPr>
            <p:ph type="sldNum" sz="quarter" idx="5"/>
          </p:nvPr>
        </p:nvSpPr>
        <p:spPr/>
        <p:txBody>
          <a:bodyPr/>
          <a:lstStyle/>
          <a:p>
            <a:fld id="{017105BD-6D6F-49DB-9DE4-D4A6452D7E5F}" type="slidenum">
              <a:rPr lang="zh-CN" altLang="en-US" smtClean="0"/>
              <a:t>14</a:t>
            </a:fld>
            <a:endParaRPr lang="zh-CN" altLang="en-US"/>
          </a:p>
        </p:txBody>
      </p:sp>
    </p:spTree>
    <p:extLst>
      <p:ext uri="{BB962C8B-B14F-4D97-AF65-F5344CB8AC3E}">
        <p14:creationId xmlns:p14="http://schemas.microsoft.com/office/powerpoint/2010/main" val="3711750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a:t>
            </a:r>
            <a:r>
              <a:rPr lang="en-US" dirty="0" err="1"/>
              <a:t>ldd</a:t>
            </a:r>
            <a:r>
              <a:rPr lang="en-US" dirty="0"/>
              <a:t> is typically not a good idea against things you have no idea about – it may even run the executable. Displays recursive libraries FYI</a:t>
            </a:r>
          </a:p>
        </p:txBody>
      </p:sp>
      <p:sp>
        <p:nvSpPr>
          <p:cNvPr id="4" name="Slide Number Placeholder 3"/>
          <p:cNvSpPr>
            <a:spLocks noGrp="1"/>
          </p:cNvSpPr>
          <p:nvPr>
            <p:ph type="sldNum" sz="quarter" idx="5"/>
          </p:nvPr>
        </p:nvSpPr>
        <p:spPr/>
        <p:txBody>
          <a:bodyPr/>
          <a:lstStyle/>
          <a:p>
            <a:fld id="{017105BD-6D6F-49DB-9DE4-D4A6452D7E5F}" type="slidenum">
              <a:rPr lang="zh-CN" altLang="en-US" smtClean="0"/>
              <a:t>15</a:t>
            </a:fld>
            <a:endParaRPr lang="zh-CN" altLang="en-US"/>
          </a:p>
        </p:txBody>
      </p:sp>
    </p:spTree>
    <p:extLst>
      <p:ext uri="{BB962C8B-B14F-4D97-AF65-F5344CB8AC3E}">
        <p14:creationId xmlns:p14="http://schemas.microsoft.com/office/powerpoint/2010/main" val="1083804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chemeClr val="accent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1484764" y="1986926"/>
            <a:ext cx="5257793" cy="2057441"/>
          </a:xfrm>
        </p:spPr>
        <p:txBody>
          <a:bodyPr>
            <a:noAutofit/>
          </a:bodyPr>
          <a:lstStyle/>
          <a:p>
            <a:r>
              <a:rPr lang="en-US" noProof="0"/>
              <a:t>Click to edit Master title style</a:t>
            </a:r>
            <a:endParaRPr lang="en-US" noProof="0" dirty="0"/>
          </a:p>
        </p:txBody>
      </p:sp>
      <p:cxnSp>
        <p:nvCxnSpPr>
          <p:cNvPr id="24" name="Straight Connector 2">
            <a:extLst>
              <a:ext uri="{FF2B5EF4-FFF2-40B4-BE49-F238E27FC236}">
                <a16:creationId xmlns:a16="http://schemas.microsoft.com/office/drawing/2014/main" id="{F1FCCFDB-D985-4322-AC87-F69214893708}"/>
              </a:ext>
            </a:extLst>
          </p:cNvPr>
          <p:cNvCxnSpPr/>
          <p:nvPr userDrawn="1"/>
        </p:nvCxnSpPr>
        <p:spPr>
          <a:xfrm>
            <a:off x="1509005" y="4172084"/>
            <a:ext cx="0" cy="760288"/>
          </a:xfrm>
          <a:prstGeom prst="line">
            <a:avLst/>
          </a:prstGeom>
          <a:noFill/>
          <a:ln w="19050" cap="flat" cmpd="sng" algn="ctr">
            <a:solidFill>
              <a:srgbClr val="D84400"/>
            </a:solidFill>
            <a:prstDash val="solid"/>
            <a:miter lim="800000"/>
          </a:ln>
          <a:effectLst/>
        </p:spPr>
      </p:cxn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hasCustomPrompt="1"/>
          </p:nvPr>
        </p:nvSpPr>
        <p:spPr>
          <a:xfrm>
            <a:off x="1601366" y="4172084"/>
            <a:ext cx="1570612" cy="760288"/>
          </a:xfrm>
          <a:prstGeom prst="rect">
            <a:avLst/>
          </a:prstGeom>
        </p:spPr>
        <p:txBody>
          <a:bodyPr>
            <a:noAutofit/>
          </a:bodyPr>
          <a:lstStyle>
            <a:lvl1pPr marL="0" indent="0">
              <a:lnSpc>
                <a:spcPct val="100000"/>
              </a:lnSpc>
              <a:buNone/>
              <a:defRPr sz="1800" b="0">
                <a:solidFill>
                  <a:schemeClr val="bg1"/>
                </a:solidFill>
              </a:defRPr>
            </a:lvl1pPr>
            <a:lvl2pPr>
              <a:defRPr sz="1000"/>
            </a:lvl2pPr>
            <a:lvl3pPr>
              <a:defRPr sz="900"/>
            </a:lvl3pPr>
            <a:lvl4pPr>
              <a:defRPr sz="800"/>
            </a:lvl4pPr>
            <a:lvl5pPr>
              <a:defRPr sz="800"/>
            </a:lvl5pPr>
          </a:lstStyle>
          <a:p>
            <a:pPr lvl="0"/>
            <a:r>
              <a:rPr lang="en-US" altLang="zh-CN" noProof="0"/>
              <a:t>Click to edit Master title style </a:t>
            </a:r>
          </a:p>
        </p:txBody>
      </p:sp>
      <p:sp>
        <p:nvSpPr>
          <p:cNvPr id="47" name="Content placeholder 47">
            <a:extLst>
              <a:ext uri="{FF2B5EF4-FFF2-40B4-BE49-F238E27FC236}">
                <a16:creationId xmlns:a16="http://schemas.microsoft.com/office/drawing/2014/main" id="{0FFAAB58-ABE4-41AC-B94E-432936CE0301}"/>
              </a:ext>
            </a:extLst>
          </p:cNvPr>
          <p:cNvSpPr>
            <a:spLocks noGrp="1"/>
          </p:cNvSpPr>
          <p:nvPr>
            <p:ph type="pic" sz="quarter" idx="47" hasCustomPrompt="1"/>
          </p:nvPr>
        </p:nvSpPr>
        <p:spPr>
          <a:xfrm>
            <a:off x="6742557" y="821836"/>
            <a:ext cx="4405503" cy="5066346"/>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a:solidFill>
                  <a:schemeClr val="bg1"/>
                </a:solidFill>
              </a:defRPr>
            </a:lvl1pPr>
          </a:lstStyle>
          <a:p>
            <a:r>
              <a:rPr lang="en-US" altLang="zh-CN" noProof="0" dirty="0"/>
              <a:t>Click icon to add picture≈≈</a:t>
            </a:r>
          </a:p>
        </p:txBody>
      </p:sp>
      <p:sp>
        <p:nvSpPr>
          <p:cNvPr id="9" name="Freeform: Shape 11">
            <a:extLst>
              <a:ext uri="{FF2B5EF4-FFF2-40B4-BE49-F238E27FC236}">
                <a16:creationId xmlns:a16="http://schemas.microsoft.com/office/drawing/2014/main" id="{9ECA281C-F2CB-AE9D-DCD6-F94D3FEE2E67}"/>
              </a:ext>
            </a:extLst>
          </p:cNvPr>
          <p:cNvSpPr/>
          <p:nvPr userDrawn="1"/>
        </p:nvSpPr>
        <p:spPr>
          <a:xfrm>
            <a:off x="7441324" y="5568778"/>
            <a:ext cx="829927" cy="94945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Tree>
    <p:extLst>
      <p:ext uri="{BB962C8B-B14F-4D97-AF65-F5344CB8AC3E}">
        <p14:creationId xmlns:p14="http://schemas.microsoft.com/office/powerpoint/2010/main" val="3496649517"/>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Column with Icons">
    <p:spTree>
      <p:nvGrpSpPr>
        <p:cNvPr id="1" name=""/>
        <p:cNvGrpSpPr/>
        <p:nvPr/>
      </p:nvGrpSpPr>
      <p:grpSpPr>
        <a:xfrm>
          <a:off x="0" y="0"/>
          <a:ext cx="0" cy="0"/>
          <a:chOff x="0" y="0"/>
          <a:chExt cx="0" cy="0"/>
        </a:xfrm>
      </p:grpSpPr>
      <p:sp>
        <p:nvSpPr>
          <p:cNvPr id="4" name="Freeform: Shape 6">
            <a:extLst>
              <a:ext uri="{FF2B5EF4-FFF2-40B4-BE49-F238E27FC236}">
                <a16:creationId xmlns:a16="http://schemas.microsoft.com/office/drawing/2014/main" id="{A533F602-EEC9-45F6-8223-8C8F4914919D}"/>
              </a:ext>
            </a:extLst>
          </p:cNvPr>
          <p:cNvSpPr/>
          <p:nvPr userDrawn="1"/>
        </p:nvSpPr>
        <p:spPr>
          <a:xfrm>
            <a:off x="2121636" y="2070606"/>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 name="Freeform: Shape 7">
            <a:extLst>
              <a:ext uri="{FF2B5EF4-FFF2-40B4-BE49-F238E27FC236}">
                <a16:creationId xmlns:a16="http://schemas.microsoft.com/office/drawing/2014/main" id="{08F73F8C-5CF8-4470-AE2B-8E6D7952FF3E}"/>
              </a:ext>
            </a:extLst>
          </p:cNvPr>
          <p:cNvSpPr/>
          <p:nvPr userDrawn="1"/>
        </p:nvSpPr>
        <p:spPr>
          <a:xfrm>
            <a:off x="4174867" y="2073440"/>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 name="Freeform: Shape 8">
            <a:extLst>
              <a:ext uri="{FF2B5EF4-FFF2-40B4-BE49-F238E27FC236}">
                <a16:creationId xmlns:a16="http://schemas.microsoft.com/office/drawing/2014/main" id="{1299AD72-44AB-4D37-ABBB-9E295508DDB5}"/>
              </a:ext>
            </a:extLst>
          </p:cNvPr>
          <p:cNvSpPr/>
          <p:nvPr userDrawn="1"/>
        </p:nvSpPr>
        <p:spPr>
          <a:xfrm>
            <a:off x="6308379" y="2064520"/>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7" name="Freeform: Shape 9">
            <a:extLst>
              <a:ext uri="{FF2B5EF4-FFF2-40B4-BE49-F238E27FC236}">
                <a16:creationId xmlns:a16="http://schemas.microsoft.com/office/drawing/2014/main" id="{834981F1-A16D-4CA2-8001-0D2A65539268}"/>
              </a:ext>
            </a:extLst>
          </p:cNvPr>
          <p:cNvSpPr/>
          <p:nvPr userDrawn="1"/>
        </p:nvSpPr>
        <p:spPr>
          <a:xfrm>
            <a:off x="8407152" y="2068980"/>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1" name="Content placeholder 47" descr="Click icon to add picture">
            <a:extLst>
              <a:ext uri="{FF2B5EF4-FFF2-40B4-BE49-F238E27FC236}">
                <a16:creationId xmlns:a16="http://schemas.microsoft.com/office/drawing/2014/main" id="{7AA46292-B7E4-4DB5-85D0-C4F19D66F86C}"/>
              </a:ext>
            </a:extLst>
          </p:cNvPr>
          <p:cNvSpPr>
            <a:spLocks noGrp="1"/>
          </p:cNvSpPr>
          <p:nvPr>
            <p:ph type="body" sz="quarter" idx="27" hasCustomPrompt="1"/>
          </p:nvPr>
        </p:nvSpPr>
        <p:spPr>
          <a:xfrm>
            <a:off x="821770" y="4416565"/>
            <a:ext cx="1877575" cy="506399"/>
          </a:xfrm>
          <a:prstGeom prst="rect">
            <a:avLst/>
          </a:prstGeom>
        </p:spPr>
        <p:txBody>
          <a:bodyPr>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32" name="Content placeholder 47">
            <a:extLst>
              <a:ext uri="{FF2B5EF4-FFF2-40B4-BE49-F238E27FC236}">
                <a16:creationId xmlns:a16="http://schemas.microsoft.com/office/drawing/2014/main" id="{382E7D57-1A1A-432F-AEA9-9730DEE1572B}"/>
              </a:ext>
            </a:extLst>
          </p:cNvPr>
          <p:cNvSpPr>
            <a:spLocks noGrp="1"/>
          </p:cNvSpPr>
          <p:nvPr>
            <p:ph type="body" sz="quarter" idx="28" hasCustomPrompt="1"/>
          </p:nvPr>
        </p:nvSpPr>
        <p:spPr>
          <a:xfrm>
            <a:off x="912627"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33" name="Content placeholder 47" descr="Click icon to add picture">
            <a:extLst>
              <a:ext uri="{FF2B5EF4-FFF2-40B4-BE49-F238E27FC236}">
                <a16:creationId xmlns:a16="http://schemas.microsoft.com/office/drawing/2014/main" id="{E51F0384-440E-45B9-91E7-78CA13DE0B98}"/>
              </a:ext>
            </a:extLst>
          </p:cNvPr>
          <p:cNvSpPr>
            <a:spLocks noGrp="1"/>
          </p:cNvSpPr>
          <p:nvPr>
            <p:ph type="body" sz="quarter" idx="49" hasCustomPrompt="1"/>
          </p:nvPr>
        </p:nvSpPr>
        <p:spPr>
          <a:xfrm>
            <a:off x="2888314" y="4416565"/>
            <a:ext cx="1877575" cy="506399"/>
          </a:xfrm>
          <a:prstGeom prst="rect">
            <a:avLst/>
          </a:prstGeom>
        </p:spPr>
        <p:txBody>
          <a:bodyPr>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34" name="Content placeholder 47">
            <a:extLst>
              <a:ext uri="{FF2B5EF4-FFF2-40B4-BE49-F238E27FC236}">
                <a16:creationId xmlns:a16="http://schemas.microsoft.com/office/drawing/2014/main" id="{35EAE525-3692-40E8-894E-B19171FF64F6}"/>
              </a:ext>
            </a:extLst>
          </p:cNvPr>
          <p:cNvSpPr>
            <a:spLocks noGrp="1"/>
          </p:cNvSpPr>
          <p:nvPr>
            <p:ph type="body" sz="quarter" idx="50" hasCustomPrompt="1"/>
          </p:nvPr>
        </p:nvSpPr>
        <p:spPr>
          <a:xfrm>
            <a:off x="2979171"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35" name="Content placeholder 47" descr="Click icon to add picture">
            <a:extLst>
              <a:ext uri="{FF2B5EF4-FFF2-40B4-BE49-F238E27FC236}">
                <a16:creationId xmlns:a16="http://schemas.microsoft.com/office/drawing/2014/main" id="{847DC539-F391-4470-96EB-486AB02DADBB}"/>
              </a:ext>
            </a:extLst>
          </p:cNvPr>
          <p:cNvSpPr>
            <a:spLocks noGrp="1"/>
          </p:cNvSpPr>
          <p:nvPr>
            <p:ph type="body" sz="quarter" idx="51" hasCustomPrompt="1"/>
          </p:nvPr>
        </p:nvSpPr>
        <p:spPr>
          <a:xfrm>
            <a:off x="5073898" y="4416565"/>
            <a:ext cx="1877575" cy="506399"/>
          </a:xfrm>
          <a:prstGeom prst="rect">
            <a:avLst/>
          </a:prstGeom>
        </p:spPr>
        <p:txBody>
          <a:bodyPr>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36" name="Content placeholder 47">
            <a:extLst>
              <a:ext uri="{FF2B5EF4-FFF2-40B4-BE49-F238E27FC236}">
                <a16:creationId xmlns:a16="http://schemas.microsoft.com/office/drawing/2014/main" id="{50988645-D146-4AFE-B87D-279279577176}"/>
              </a:ext>
            </a:extLst>
          </p:cNvPr>
          <p:cNvSpPr>
            <a:spLocks noGrp="1"/>
          </p:cNvSpPr>
          <p:nvPr>
            <p:ph type="body" sz="quarter" idx="52" hasCustomPrompt="1"/>
          </p:nvPr>
        </p:nvSpPr>
        <p:spPr>
          <a:xfrm>
            <a:off x="5164755"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37" name="Content placeholder 47" descr="Click icon to add picture">
            <a:extLst>
              <a:ext uri="{FF2B5EF4-FFF2-40B4-BE49-F238E27FC236}">
                <a16:creationId xmlns:a16="http://schemas.microsoft.com/office/drawing/2014/main" id="{6712E8AC-14E0-42CC-8037-7C1D0E044B61}"/>
              </a:ext>
            </a:extLst>
          </p:cNvPr>
          <p:cNvSpPr>
            <a:spLocks noGrp="1"/>
          </p:cNvSpPr>
          <p:nvPr>
            <p:ph type="body" sz="quarter" idx="53" hasCustomPrompt="1"/>
          </p:nvPr>
        </p:nvSpPr>
        <p:spPr>
          <a:xfrm>
            <a:off x="7259482" y="4416565"/>
            <a:ext cx="1877575" cy="506399"/>
          </a:xfrm>
          <a:prstGeom prst="rect">
            <a:avLst/>
          </a:prstGeom>
        </p:spPr>
        <p:txBody>
          <a:bodyPr>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38" name="Content placeholder 47">
            <a:extLst>
              <a:ext uri="{FF2B5EF4-FFF2-40B4-BE49-F238E27FC236}">
                <a16:creationId xmlns:a16="http://schemas.microsoft.com/office/drawing/2014/main" id="{C68DF822-6F14-4839-BD33-6874C8136EE0}"/>
              </a:ext>
            </a:extLst>
          </p:cNvPr>
          <p:cNvSpPr>
            <a:spLocks noGrp="1"/>
          </p:cNvSpPr>
          <p:nvPr>
            <p:ph type="body" sz="quarter" idx="54" hasCustomPrompt="1"/>
          </p:nvPr>
        </p:nvSpPr>
        <p:spPr>
          <a:xfrm>
            <a:off x="7350339"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39" name="Content placeholder 47" descr="Click icon to add picture">
            <a:extLst>
              <a:ext uri="{FF2B5EF4-FFF2-40B4-BE49-F238E27FC236}">
                <a16:creationId xmlns:a16="http://schemas.microsoft.com/office/drawing/2014/main" id="{2D1F75C7-DA21-4400-B066-F38190B4F520}"/>
              </a:ext>
            </a:extLst>
          </p:cNvPr>
          <p:cNvSpPr>
            <a:spLocks noGrp="1"/>
          </p:cNvSpPr>
          <p:nvPr>
            <p:ph type="body" sz="quarter" idx="55" hasCustomPrompt="1"/>
          </p:nvPr>
        </p:nvSpPr>
        <p:spPr>
          <a:xfrm>
            <a:off x="9445066" y="4416565"/>
            <a:ext cx="1877575" cy="506399"/>
          </a:xfrm>
          <a:prstGeom prst="rect">
            <a:avLst/>
          </a:prstGeom>
        </p:spPr>
        <p:txBody>
          <a:bodyPr>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0" name="Content placeholder 47">
            <a:extLst>
              <a:ext uri="{FF2B5EF4-FFF2-40B4-BE49-F238E27FC236}">
                <a16:creationId xmlns:a16="http://schemas.microsoft.com/office/drawing/2014/main" id="{F7CF6BF0-A40D-4F18-B9DF-D9C4106065D2}"/>
              </a:ext>
            </a:extLst>
          </p:cNvPr>
          <p:cNvSpPr>
            <a:spLocks noGrp="1"/>
          </p:cNvSpPr>
          <p:nvPr>
            <p:ph type="body" sz="quarter" idx="56" hasCustomPrompt="1"/>
          </p:nvPr>
        </p:nvSpPr>
        <p:spPr>
          <a:xfrm>
            <a:off x="9535923"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41" name="Content placeholder 47">
            <a:extLst>
              <a:ext uri="{FF2B5EF4-FFF2-40B4-BE49-F238E27FC236}">
                <a16:creationId xmlns:a16="http://schemas.microsoft.com/office/drawing/2014/main" id="{95C6B2A2-937E-4C7D-92E3-8A105DD43A98}"/>
              </a:ext>
            </a:extLst>
          </p:cNvPr>
          <p:cNvSpPr>
            <a:spLocks noGrp="1"/>
          </p:cNvSpPr>
          <p:nvPr>
            <p:ph type="pic" sz="quarter" idx="57"/>
          </p:nvPr>
        </p:nvSpPr>
        <p:spPr>
          <a:xfrm>
            <a:off x="983282"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tx1"/>
                </a:solidFill>
              </a:defRPr>
            </a:lvl1pPr>
          </a:lstStyle>
          <a:p>
            <a:r>
              <a:rPr lang="en-US" altLang="zh-CN"/>
              <a:t>Click icon to add picture</a:t>
            </a:r>
            <a:endParaRPr lang="zh-CN" altLang="en-US"/>
          </a:p>
        </p:txBody>
      </p:sp>
      <p:sp>
        <p:nvSpPr>
          <p:cNvPr id="42" name="Content placeholder 47">
            <a:extLst>
              <a:ext uri="{FF2B5EF4-FFF2-40B4-BE49-F238E27FC236}">
                <a16:creationId xmlns:a16="http://schemas.microsoft.com/office/drawing/2014/main" id="{A9ECEF10-95EB-4F03-B3B1-8FC0E421618E}"/>
              </a:ext>
            </a:extLst>
          </p:cNvPr>
          <p:cNvSpPr>
            <a:spLocks noGrp="1"/>
          </p:cNvSpPr>
          <p:nvPr>
            <p:ph type="pic" sz="quarter" idx="58"/>
          </p:nvPr>
        </p:nvSpPr>
        <p:spPr>
          <a:xfrm>
            <a:off x="3109346"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tx1"/>
                </a:solidFill>
              </a:defRPr>
            </a:lvl1pPr>
          </a:lstStyle>
          <a:p>
            <a:r>
              <a:rPr lang="en-US" altLang="zh-CN"/>
              <a:t>Click icon to add picture</a:t>
            </a:r>
            <a:endParaRPr lang="zh-CN" altLang="en-US"/>
          </a:p>
        </p:txBody>
      </p:sp>
      <p:sp>
        <p:nvSpPr>
          <p:cNvPr id="43" name="Content placeholder 47">
            <a:extLst>
              <a:ext uri="{FF2B5EF4-FFF2-40B4-BE49-F238E27FC236}">
                <a16:creationId xmlns:a16="http://schemas.microsoft.com/office/drawing/2014/main" id="{12D92FE1-9874-49B8-8FDC-F903A4843015}"/>
              </a:ext>
            </a:extLst>
          </p:cNvPr>
          <p:cNvSpPr>
            <a:spLocks noGrp="1"/>
          </p:cNvSpPr>
          <p:nvPr>
            <p:ph type="pic" sz="quarter" idx="59"/>
          </p:nvPr>
        </p:nvSpPr>
        <p:spPr>
          <a:xfrm>
            <a:off x="5235410"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tx1"/>
                </a:solidFill>
              </a:defRPr>
            </a:lvl1pPr>
          </a:lstStyle>
          <a:p>
            <a:r>
              <a:rPr lang="en-US" altLang="zh-CN"/>
              <a:t>Click icon to add picture</a:t>
            </a:r>
            <a:endParaRPr lang="zh-CN" altLang="en-US"/>
          </a:p>
        </p:txBody>
      </p:sp>
      <p:sp>
        <p:nvSpPr>
          <p:cNvPr id="44" name="Content placeholder 47">
            <a:extLst>
              <a:ext uri="{FF2B5EF4-FFF2-40B4-BE49-F238E27FC236}">
                <a16:creationId xmlns:a16="http://schemas.microsoft.com/office/drawing/2014/main" id="{12070F52-AB91-476E-9FE0-5403568A11DD}"/>
              </a:ext>
            </a:extLst>
          </p:cNvPr>
          <p:cNvSpPr>
            <a:spLocks noGrp="1"/>
          </p:cNvSpPr>
          <p:nvPr>
            <p:ph type="pic" sz="quarter" idx="60"/>
          </p:nvPr>
        </p:nvSpPr>
        <p:spPr>
          <a:xfrm>
            <a:off x="7361474"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tx1"/>
                </a:solidFill>
              </a:defRPr>
            </a:lvl1pPr>
          </a:lstStyle>
          <a:p>
            <a:r>
              <a:rPr lang="en-US" altLang="zh-CN"/>
              <a:t>Click icon to add picture</a:t>
            </a:r>
            <a:endParaRPr lang="zh-CN" altLang="en-US"/>
          </a:p>
        </p:txBody>
      </p:sp>
      <p:sp>
        <p:nvSpPr>
          <p:cNvPr id="45" name="Content placeholder 47">
            <a:extLst>
              <a:ext uri="{FF2B5EF4-FFF2-40B4-BE49-F238E27FC236}">
                <a16:creationId xmlns:a16="http://schemas.microsoft.com/office/drawing/2014/main" id="{13AE459B-26D7-43FC-BE0B-EF7B119D7D40}"/>
              </a:ext>
            </a:extLst>
          </p:cNvPr>
          <p:cNvSpPr>
            <a:spLocks noGrp="1"/>
          </p:cNvSpPr>
          <p:nvPr>
            <p:ph type="pic" sz="quarter" idx="61"/>
          </p:nvPr>
        </p:nvSpPr>
        <p:spPr>
          <a:xfrm>
            <a:off x="9487536"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tx1"/>
                </a:solidFill>
              </a:defRPr>
            </a:lvl1pPr>
          </a:lstStyle>
          <a:p>
            <a:r>
              <a:rPr lang="en-US" altLang="zh-CN"/>
              <a:t>Click icon to add picture</a:t>
            </a:r>
            <a:endParaRPr lang="zh-CN" altLang="en-US"/>
          </a:p>
        </p:txBody>
      </p:sp>
      <p:sp>
        <p:nvSpPr>
          <p:cNvPr id="25" name="Title Placeholder 4">
            <a:extLst>
              <a:ext uri="{FF2B5EF4-FFF2-40B4-BE49-F238E27FC236}">
                <a16:creationId xmlns:a16="http://schemas.microsoft.com/office/drawing/2014/main" id="{C8ECEE37-7B17-4FD7-2612-FBD357E104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algn="ctr">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F7F2CD23-FF0B-8184-9F40-957043412F1C}"/>
              </a:ext>
            </a:extLst>
          </p:cNvPr>
          <p:cNvSpPr>
            <a:spLocks noGrp="1"/>
          </p:cNvSpPr>
          <p:nvPr>
            <p:ph type="ftr" sz="quarter" idx="62"/>
          </p:nvPr>
        </p:nvSpPr>
        <p:spPr/>
        <p:txBody>
          <a:bodyPr>
            <a:noAutofit/>
          </a:bodyPr>
          <a:lstStyle/>
          <a:p>
            <a:r>
              <a:rPr lang="en-US" noProof="0" dirty="0"/>
              <a:t>Presentation Title</a:t>
            </a:r>
          </a:p>
        </p:txBody>
      </p:sp>
      <p:sp>
        <p:nvSpPr>
          <p:cNvPr id="3" name="Slide Number Placeholder 2">
            <a:extLst>
              <a:ext uri="{FF2B5EF4-FFF2-40B4-BE49-F238E27FC236}">
                <a16:creationId xmlns:a16="http://schemas.microsoft.com/office/drawing/2014/main" id="{7876D293-58F2-B8E9-6576-2676F210D7CF}"/>
              </a:ext>
            </a:extLst>
          </p:cNvPr>
          <p:cNvSpPr>
            <a:spLocks noGrp="1"/>
          </p:cNvSpPr>
          <p:nvPr>
            <p:ph type="sldNum" sz="quarter" idx="63"/>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693317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32" name="Content placeholder 47">
            <a:extLst>
              <a:ext uri="{FF2B5EF4-FFF2-40B4-BE49-F238E27FC236}">
                <a16:creationId xmlns:a16="http://schemas.microsoft.com/office/drawing/2014/main" id="{67FF6BA4-2B1B-4B51-9FE3-A67E3DCC3184}"/>
              </a:ext>
            </a:extLst>
          </p:cNvPr>
          <p:cNvSpPr>
            <a:spLocks noGrp="1"/>
          </p:cNvSpPr>
          <p:nvPr>
            <p:ph type="body" sz="quarter" idx="32" hasCustomPrompt="1"/>
          </p:nvPr>
        </p:nvSpPr>
        <p:spPr>
          <a:xfrm>
            <a:off x="838200" y="2929823"/>
            <a:ext cx="1865376" cy="2464293"/>
          </a:xfrm>
          <a:prstGeom prst="rect">
            <a:avLst/>
          </a:prstGeom>
          <a:ln w="19050">
            <a:solidFill>
              <a:schemeClr val="bg1"/>
            </a:solidFill>
          </a:ln>
        </p:spPr>
        <p:txBody>
          <a:bodyPr tIns="219456">
            <a:noAutofit/>
          </a:bodyPr>
          <a:lstStyle>
            <a:lvl1pPr marL="0" indent="0" algn="ctr">
              <a:lnSpc>
                <a:spcPct val="100000"/>
              </a:lnSpc>
              <a:spcBef>
                <a:spcPts val="0"/>
              </a:spcBef>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30" name="Content placeholder 47">
            <a:extLst>
              <a:ext uri="{FF2B5EF4-FFF2-40B4-BE49-F238E27FC236}">
                <a16:creationId xmlns:a16="http://schemas.microsoft.com/office/drawing/2014/main" id="{88E2377A-ED6B-4D69-A9DC-647CB22A5204}"/>
              </a:ext>
            </a:extLst>
          </p:cNvPr>
          <p:cNvSpPr>
            <a:spLocks noGrp="1"/>
          </p:cNvSpPr>
          <p:nvPr>
            <p:ph type="body" sz="quarter" idx="50" hasCustomPrompt="1"/>
          </p:nvPr>
        </p:nvSpPr>
        <p:spPr>
          <a:xfrm>
            <a:off x="3000303" y="2929823"/>
            <a:ext cx="1867186" cy="2471878"/>
          </a:xfrm>
          <a:prstGeom prst="rect">
            <a:avLst/>
          </a:prstGeom>
          <a:ln w="19050">
            <a:solidFill>
              <a:schemeClr val="bg1"/>
            </a:solidFill>
          </a:ln>
        </p:spPr>
        <p:txBody>
          <a:bodyPr tIns="219456">
            <a:noAutofit/>
          </a:bodyPr>
          <a:lstStyle>
            <a:lvl1pPr marL="0" indent="0" algn="ctr">
              <a:lnSpc>
                <a:spcPct val="100000"/>
              </a:lnSpc>
              <a:spcBef>
                <a:spcPts val="0"/>
              </a:spcBef>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31" name="Content placeholder 47">
            <a:extLst>
              <a:ext uri="{FF2B5EF4-FFF2-40B4-BE49-F238E27FC236}">
                <a16:creationId xmlns:a16="http://schemas.microsoft.com/office/drawing/2014/main" id="{ECC27D7D-FA65-E93F-3C7E-AADBF7E0CC2C}"/>
              </a:ext>
            </a:extLst>
          </p:cNvPr>
          <p:cNvSpPr>
            <a:spLocks noGrp="1"/>
          </p:cNvSpPr>
          <p:nvPr>
            <p:ph type="body" sz="quarter" idx="51" hasCustomPrompt="1"/>
          </p:nvPr>
        </p:nvSpPr>
        <p:spPr>
          <a:xfrm>
            <a:off x="5164216" y="2929823"/>
            <a:ext cx="1865376" cy="2464293"/>
          </a:xfrm>
          <a:prstGeom prst="rect">
            <a:avLst/>
          </a:prstGeom>
          <a:ln w="19050">
            <a:solidFill>
              <a:schemeClr val="bg1"/>
            </a:solidFill>
          </a:ln>
        </p:spPr>
        <p:txBody>
          <a:bodyPr tIns="219456">
            <a:noAutofit/>
          </a:bodyPr>
          <a:lstStyle>
            <a:lvl1pPr marL="0" indent="0" algn="ctr">
              <a:lnSpc>
                <a:spcPct val="100000"/>
              </a:lnSpc>
              <a:spcBef>
                <a:spcPts val="0"/>
              </a:spcBef>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33" name="Content placeholder 47">
            <a:extLst>
              <a:ext uri="{FF2B5EF4-FFF2-40B4-BE49-F238E27FC236}">
                <a16:creationId xmlns:a16="http://schemas.microsoft.com/office/drawing/2014/main" id="{DF5280E4-E86B-9E17-04A1-072A8148C3BD}"/>
              </a:ext>
            </a:extLst>
          </p:cNvPr>
          <p:cNvSpPr>
            <a:spLocks noGrp="1"/>
          </p:cNvSpPr>
          <p:nvPr>
            <p:ph type="body" sz="quarter" idx="52" hasCustomPrompt="1"/>
          </p:nvPr>
        </p:nvSpPr>
        <p:spPr>
          <a:xfrm>
            <a:off x="7326319" y="2929823"/>
            <a:ext cx="1865376" cy="2464293"/>
          </a:xfrm>
          <a:prstGeom prst="rect">
            <a:avLst/>
          </a:prstGeom>
          <a:ln w="19050">
            <a:solidFill>
              <a:schemeClr val="bg1"/>
            </a:solidFill>
          </a:ln>
        </p:spPr>
        <p:txBody>
          <a:bodyPr tIns="219456">
            <a:noAutofit/>
          </a:bodyPr>
          <a:lstStyle>
            <a:lvl1pPr marL="0" indent="0" algn="ctr">
              <a:lnSpc>
                <a:spcPct val="100000"/>
              </a:lnSpc>
              <a:spcBef>
                <a:spcPts val="0"/>
              </a:spcBef>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37" name="Content placeholder 47">
            <a:extLst>
              <a:ext uri="{FF2B5EF4-FFF2-40B4-BE49-F238E27FC236}">
                <a16:creationId xmlns:a16="http://schemas.microsoft.com/office/drawing/2014/main" id="{42F4F0D3-AF64-7F92-FF1C-F5D1DC62A388}"/>
              </a:ext>
            </a:extLst>
          </p:cNvPr>
          <p:cNvSpPr>
            <a:spLocks noGrp="1"/>
          </p:cNvSpPr>
          <p:nvPr>
            <p:ph type="body" sz="quarter" idx="53" hasCustomPrompt="1"/>
          </p:nvPr>
        </p:nvSpPr>
        <p:spPr>
          <a:xfrm>
            <a:off x="9488424" y="2929823"/>
            <a:ext cx="1865376" cy="2464293"/>
          </a:xfrm>
          <a:prstGeom prst="rect">
            <a:avLst/>
          </a:prstGeom>
          <a:ln w="19050">
            <a:solidFill>
              <a:schemeClr val="bg1"/>
            </a:solidFill>
          </a:ln>
        </p:spPr>
        <p:txBody>
          <a:bodyPr tIns="219456">
            <a:noAutofit/>
          </a:bodyPr>
          <a:lstStyle>
            <a:lvl1pPr marL="0" indent="0" algn="ctr">
              <a:lnSpc>
                <a:spcPct val="100000"/>
              </a:lnSpc>
              <a:spcBef>
                <a:spcPts val="0"/>
              </a:spcBef>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7" name="Content placeholder 47">
            <a:extLst>
              <a:ext uri="{FF2B5EF4-FFF2-40B4-BE49-F238E27FC236}">
                <a16:creationId xmlns:a16="http://schemas.microsoft.com/office/drawing/2014/main" id="{43D089D6-48B5-43AB-A887-EEF910BA9161}"/>
              </a:ext>
            </a:extLst>
          </p:cNvPr>
          <p:cNvSpPr>
            <a:spLocks noGrp="1"/>
          </p:cNvSpPr>
          <p:nvPr>
            <p:ph type="body" sz="quarter" idx="27" hasCustomPrompt="1"/>
          </p:nvPr>
        </p:nvSpPr>
        <p:spPr>
          <a:xfrm>
            <a:off x="838200" y="2067143"/>
            <a:ext cx="1865376" cy="866219"/>
          </a:xfrm>
          <a:prstGeom prst="rect">
            <a:avLst/>
          </a:prstGeom>
          <a:ln w="19050">
            <a:solidFill>
              <a:schemeClr val="bg1"/>
            </a:solidFill>
          </a:ln>
        </p:spPr>
        <p:txBody>
          <a:bodyPr anchor="ctr">
            <a:noAutofit/>
          </a:bodyPr>
          <a:lstStyle>
            <a:lvl1pPr marL="0" indent="0" algn="ctr">
              <a:lnSpc>
                <a:spcPct val="100000"/>
              </a:lnSpc>
              <a:buFontTx/>
              <a:buNone/>
              <a:defRPr sz="1800" b="1" i="0">
                <a:solidFill>
                  <a:schemeClr val="bg1"/>
                </a:solidFill>
                <a:latin typeface="+mn-lt"/>
              </a:defRPr>
            </a:lvl1pPr>
          </a:lstStyle>
          <a:p>
            <a:pPr lvl="0"/>
            <a:r>
              <a:rPr lang="en-US" altLang="zh-CN" dirty="0"/>
              <a:t>Click to edit Master title style</a:t>
            </a:r>
            <a:endParaRPr lang="zh-CN" altLang="en-US" dirty="0"/>
          </a:p>
        </p:txBody>
      </p:sp>
      <p:sp>
        <p:nvSpPr>
          <p:cNvPr id="24" name="Title Placeholder 4">
            <a:extLst>
              <a:ext uri="{FF2B5EF4-FFF2-40B4-BE49-F238E27FC236}">
                <a16:creationId xmlns:a16="http://schemas.microsoft.com/office/drawing/2014/main" id="{69ABDED2-7EB3-3ABE-90D0-E6C00F806D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algn="ctr">
              <a:defRPr/>
            </a:lvl1pPr>
          </a:lstStyle>
          <a:p>
            <a:r>
              <a:rPr lang="en-US"/>
              <a:t>Click to edit Master title style</a:t>
            </a:r>
            <a:endParaRPr lang="en-US" dirty="0"/>
          </a:p>
        </p:txBody>
      </p:sp>
      <p:sp>
        <p:nvSpPr>
          <p:cNvPr id="25" name="Content placeholder 47">
            <a:extLst>
              <a:ext uri="{FF2B5EF4-FFF2-40B4-BE49-F238E27FC236}">
                <a16:creationId xmlns:a16="http://schemas.microsoft.com/office/drawing/2014/main" id="{476A31DC-7395-007C-8BA1-C38E5B289CF5}"/>
              </a:ext>
            </a:extLst>
          </p:cNvPr>
          <p:cNvSpPr>
            <a:spLocks noGrp="1"/>
          </p:cNvSpPr>
          <p:nvPr>
            <p:ph type="body" sz="quarter" idx="46" hasCustomPrompt="1"/>
          </p:nvPr>
        </p:nvSpPr>
        <p:spPr>
          <a:xfrm>
            <a:off x="3000756" y="2067143"/>
            <a:ext cx="1865376" cy="866219"/>
          </a:xfrm>
          <a:prstGeom prst="rect">
            <a:avLst/>
          </a:prstGeom>
          <a:ln w="19050">
            <a:solidFill>
              <a:schemeClr val="bg1"/>
            </a:solidFill>
          </a:ln>
        </p:spPr>
        <p:txBody>
          <a:bodyPr anchor="ctr">
            <a:noAutofit/>
          </a:bodyPr>
          <a:lstStyle>
            <a:lvl1pPr marL="0" indent="0" algn="ctr">
              <a:lnSpc>
                <a:spcPct val="100000"/>
              </a:lnSpc>
              <a:buFontTx/>
              <a:buNone/>
              <a:defRPr sz="1800" b="1" i="0">
                <a:solidFill>
                  <a:schemeClr val="bg1"/>
                </a:solidFill>
                <a:latin typeface="+mn-lt"/>
              </a:defRPr>
            </a:lvl1pPr>
          </a:lstStyle>
          <a:p>
            <a:pPr lvl="0"/>
            <a:r>
              <a:rPr lang="en-US" altLang="zh-CN" dirty="0"/>
              <a:t>Click to edit Master title style</a:t>
            </a:r>
            <a:endParaRPr lang="zh-CN" altLang="en-US" dirty="0"/>
          </a:p>
        </p:txBody>
      </p:sp>
      <p:sp>
        <p:nvSpPr>
          <p:cNvPr id="26" name="Content placeholder 47">
            <a:extLst>
              <a:ext uri="{FF2B5EF4-FFF2-40B4-BE49-F238E27FC236}">
                <a16:creationId xmlns:a16="http://schemas.microsoft.com/office/drawing/2014/main" id="{35CE0786-D87B-DD89-C418-C53C1B7E610B}"/>
              </a:ext>
            </a:extLst>
          </p:cNvPr>
          <p:cNvSpPr>
            <a:spLocks noGrp="1"/>
          </p:cNvSpPr>
          <p:nvPr>
            <p:ph type="body" sz="quarter" idx="47" hasCustomPrompt="1"/>
          </p:nvPr>
        </p:nvSpPr>
        <p:spPr>
          <a:xfrm>
            <a:off x="5163312" y="2067143"/>
            <a:ext cx="1865376" cy="866219"/>
          </a:xfrm>
          <a:prstGeom prst="rect">
            <a:avLst/>
          </a:prstGeom>
          <a:ln w="19050">
            <a:solidFill>
              <a:schemeClr val="bg1"/>
            </a:solidFill>
          </a:ln>
        </p:spPr>
        <p:txBody>
          <a:bodyPr anchor="ctr">
            <a:noAutofit/>
          </a:bodyPr>
          <a:lstStyle>
            <a:lvl1pPr marL="0" indent="0" algn="ctr">
              <a:lnSpc>
                <a:spcPct val="100000"/>
              </a:lnSpc>
              <a:buFontTx/>
              <a:buNone/>
              <a:defRPr sz="1800" b="1" i="0">
                <a:solidFill>
                  <a:schemeClr val="bg1"/>
                </a:solidFill>
                <a:latin typeface="+mn-lt"/>
              </a:defRPr>
            </a:lvl1pPr>
          </a:lstStyle>
          <a:p>
            <a:pPr lvl="0"/>
            <a:r>
              <a:rPr lang="en-US" altLang="zh-CN" dirty="0"/>
              <a:t>Click to edit Master title style</a:t>
            </a:r>
            <a:endParaRPr lang="zh-CN" altLang="en-US" dirty="0"/>
          </a:p>
        </p:txBody>
      </p:sp>
      <p:sp>
        <p:nvSpPr>
          <p:cNvPr id="28" name="Content placeholder 47">
            <a:extLst>
              <a:ext uri="{FF2B5EF4-FFF2-40B4-BE49-F238E27FC236}">
                <a16:creationId xmlns:a16="http://schemas.microsoft.com/office/drawing/2014/main" id="{7C7F2E6C-1DCD-3C6A-4830-5BF230A3AAB2}"/>
              </a:ext>
            </a:extLst>
          </p:cNvPr>
          <p:cNvSpPr>
            <a:spLocks noGrp="1"/>
          </p:cNvSpPr>
          <p:nvPr>
            <p:ph type="body" sz="quarter" idx="48" hasCustomPrompt="1"/>
          </p:nvPr>
        </p:nvSpPr>
        <p:spPr>
          <a:xfrm>
            <a:off x="7325868" y="2067143"/>
            <a:ext cx="1865376" cy="866219"/>
          </a:xfrm>
          <a:prstGeom prst="rect">
            <a:avLst/>
          </a:prstGeom>
          <a:ln w="19050">
            <a:solidFill>
              <a:schemeClr val="bg1"/>
            </a:solidFill>
          </a:ln>
        </p:spPr>
        <p:txBody>
          <a:bodyPr anchor="ctr">
            <a:noAutofit/>
          </a:bodyPr>
          <a:lstStyle>
            <a:lvl1pPr marL="0" indent="0" algn="ctr">
              <a:lnSpc>
                <a:spcPct val="100000"/>
              </a:lnSpc>
              <a:buFontTx/>
              <a:buNone/>
              <a:defRPr sz="1800" b="1" i="0">
                <a:solidFill>
                  <a:schemeClr val="bg1"/>
                </a:solidFill>
                <a:latin typeface="+mn-lt"/>
              </a:defRPr>
            </a:lvl1pPr>
          </a:lstStyle>
          <a:p>
            <a:pPr lvl="0"/>
            <a:r>
              <a:rPr lang="en-US" altLang="zh-CN" dirty="0"/>
              <a:t>Click to edit Master title style</a:t>
            </a:r>
            <a:endParaRPr lang="zh-CN" altLang="en-US" dirty="0"/>
          </a:p>
        </p:txBody>
      </p:sp>
      <p:sp>
        <p:nvSpPr>
          <p:cNvPr id="29" name="Content placeholder 47">
            <a:extLst>
              <a:ext uri="{FF2B5EF4-FFF2-40B4-BE49-F238E27FC236}">
                <a16:creationId xmlns:a16="http://schemas.microsoft.com/office/drawing/2014/main" id="{56A87F6E-D6C5-8903-BC20-313810046034}"/>
              </a:ext>
            </a:extLst>
          </p:cNvPr>
          <p:cNvSpPr>
            <a:spLocks noGrp="1"/>
          </p:cNvSpPr>
          <p:nvPr>
            <p:ph type="body" sz="quarter" idx="49" hasCustomPrompt="1"/>
          </p:nvPr>
        </p:nvSpPr>
        <p:spPr>
          <a:xfrm>
            <a:off x="9488424" y="2067143"/>
            <a:ext cx="1865376" cy="866219"/>
          </a:xfrm>
          <a:prstGeom prst="rect">
            <a:avLst/>
          </a:prstGeom>
          <a:ln w="19050">
            <a:solidFill>
              <a:schemeClr val="bg1"/>
            </a:solidFill>
          </a:ln>
        </p:spPr>
        <p:txBody>
          <a:bodyPr anchor="ctr">
            <a:noAutofit/>
          </a:bodyPr>
          <a:lstStyle>
            <a:lvl1pPr marL="0" indent="0" algn="ctr">
              <a:lnSpc>
                <a:spcPct val="100000"/>
              </a:lnSpc>
              <a:buFontTx/>
              <a:buNone/>
              <a:defRPr sz="1800" b="1" i="0">
                <a:solidFill>
                  <a:schemeClr val="bg1"/>
                </a:solidFill>
                <a:latin typeface="+mn-lt"/>
              </a:defRPr>
            </a:lvl1pPr>
          </a:lstStyle>
          <a:p>
            <a:pPr lvl="0"/>
            <a:r>
              <a:rPr lang="en-US" altLang="zh-CN" dirty="0"/>
              <a:t>Click to edit Master title style</a:t>
            </a:r>
            <a:endParaRPr lang="zh-CN" altLang="en-US" dirty="0"/>
          </a:p>
        </p:txBody>
      </p:sp>
      <p:sp>
        <p:nvSpPr>
          <p:cNvPr id="11" name="Footer Placeholder 10">
            <a:extLst>
              <a:ext uri="{FF2B5EF4-FFF2-40B4-BE49-F238E27FC236}">
                <a16:creationId xmlns:a16="http://schemas.microsoft.com/office/drawing/2014/main" id="{7218367E-FDD8-A1F8-8E0F-A365771B85F7}"/>
              </a:ext>
            </a:extLst>
          </p:cNvPr>
          <p:cNvSpPr>
            <a:spLocks noGrp="1"/>
          </p:cNvSpPr>
          <p:nvPr>
            <p:ph type="ftr" sz="quarter" idx="54"/>
          </p:nvPr>
        </p:nvSpPr>
        <p:spPr/>
        <p:txBody>
          <a:bodyPr>
            <a:noAutofit/>
          </a:bodyPr>
          <a:lstStyle/>
          <a:p>
            <a:r>
              <a:rPr lang="en-US" noProof="0" dirty="0"/>
              <a:t>Presentation Title</a:t>
            </a:r>
          </a:p>
        </p:txBody>
      </p:sp>
      <p:sp>
        <p:nvSpPr>
          <p:cNvPr id="12" name="Slide Number Placeholder 11">
            <a:extLst>
              <a:ext uri="{FF2B5EF4-FFF2-40B4-BE49-F238E27FC236}">
                <a16:creationId xmlns:a16="http://schemas.microsoft.com/office/drawing/2014/main" id="{77ECE300-0AB8-85A0-D4D3-B948DDA7B00F}"/>
              </a:ext>
            </a:extLst>
          </p:cNvPr>
          <p:cNvSpPr>
            <a:spLocks noGrp="1"/>
          </p:cNvSpPr>
          <p:nvPr>
            <p:ph type="sldNum" sz="quarter" idx="55"/>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2649859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6" name="Freeform: Shape 25">
            <a:extLst>
              <a:ext uri="{FF2B5EF4-FFF2-40B4-BE49-F238E27FC236}">
                <a16:creationId xmlns:a16="http://schemas.microsoft.com/office/drawing/2014/main" id="{D61EE2E4-C5DD-4944-B70C-8F0A3F741A59}"/>
              </a:ext>
            </a:extLst>
          </p:cNvPr>
          <p:cNvSpPr/>
          <p:nvPr userDrawn="1"/>
        </p:nvSpPr>
        <p:spPr>
          <a:xfrm>
            <a:off x="1295508" y="3039919"/>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67" name="Freeform: Shape 26">
            <a:extLst>
              <a:ext uri="{FF2B5EF4-FFF2-40B4-BE49-F238E27FC236}">
                <a16:creationId xmlns:a16="http://schemas.microsoft.com/office/drawing/2014/main" id="{91FA36A8-94E8-4069-B957-F7145D77BD5F}"/>
              </a:ext>
            </a:extLst>
          </p:cNvPr>
          <p:cNvSpPr/>
          <p:nvPr userDrawn="1"/>
        </p:nvSpPr>
        <p:spPr>
          <a:xfrm>
            <a:off x="3670763" y="1677046"/>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68" name="Freeform: Shape 27">
            <a:extLst>
              <a:ext uri="{FF2B5EF4-FFF2-40B4-BE49-F238E27FC236}">
                <a16:creationId xmlns:a16="http://schemas.microsoft.com/office/drawing/2014/main" id="{7D38D67C-B6B8-4EB2-BC07-4A8128F44D16}"/>
              </a:ext>
            </a:extLst>
          </p:cNvPr>
          <p:cNvSpPr/>
          <p:nvPr userDrawn="1"/>
        </p:nvSpPr>
        <p:spPr>
          <a:xfrm>
            <a:off x="4865676" y="3722308"/>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69" name="Freeform: Shape 28">
            <a:extLst>
              <a:ext uri="{FF2B5EF4-FFF2-40B4-BE49-F238E27FC236}">
                <a16:creationId xmlns:a16="http://schemas.microsoft.com/office/drawing/2014/main" id="{6B2E4C8C-D96E-4A66-A3D2-3580DACCF801}"/>
              </a:ext>
            </a:extLst>
          </p:cNvPr>
          <p:cNvSpPr/>
          <p:nvPr userDrawn="1"/>
        </p:nvSpPr>
        <p:spPr>
          <a:xfrm>
            <a:off x="7245668" y="3725411"/>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0" name="Freeform: Shape 29">
            <a:extLst>
              <a:ext uri="{FF2B5EF4-FFF2-40B4-BE49-F238E27FC236}">
                <a16:creationId xmlns:a16="http://schemas.microsoft.com/office/drawing/2014/main" id="{74E0B8B0-45C7-4733-BBDC-B82F9307E431}"/>
              </a:ext>
            </a:extLst>
          </p:cNvPr>
          <p:cNvSpPr/>
          <p:nvPr userDrawn="1"/>
        </p:nvSpPr>
        <p:spPr>
          <a:xfrm>
            <a:off x="8440729" y="1677046"/>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1" name="Freeform: Shape 30">
            <a:extLst>
              <a:ext uri="{FF2B5EF4-FFF2-40B4-BE49-F238E27FC236}">
                <a16:creationId xmlns:a16="http://schemas.microsoft.com/office/drawing/2014/main" id="{F0BBECC2-631C-4C53-A9E8-6C87D48A3B01}"/>
              </a:ext>
            </a:extLst>
          </p:cNvPr>
          <p:cNvSpPr/>
          <p:nvPr userDrawn="1"/>
        </p:nvSpPr>
        <p:spPr>
          <a:xfrm>
            <a:off x="1274779" y="1667026"/>
            <a:ext cx="7152768" cy="2736950"/>
          </a:xfrm>
          <a:custGeom>
            <a:avLst/>
            <a:gdLst>
              <a:gd name="connsiteX0" fmla="*/ 0 w 5958191"/>
              <a:gd name="connsiteY0" fmla="*/ 2052536 h 2733472"/>
              <a:gd name="connsiteX1" fmla="*/ 1186774 w 5958191"/>
              <a:gd name="connsiteY1" fmla="*/ 1361872 h 2733472"/>
              <a:gd name="connsiteX2" fmla="*/ 2368685 w 5958191"/>
              <a:gd name="connsiteY2" fmla="*/ 2057400 h 2733472"/>
              <a:gd name="connsiteX3" fmla="*/ 2378413 w 5958191"/>
              <a:gd name="connsiteY3" fmla="*/ 690664 h 2733472"/>
              <a:gd name="connsiteX4" fmla="*/ 3570051 w 5958191"/>
              <a:gd name="connsiteY4" fmla="*/ 0 h 2733472"/>
              <a:gd name="connsiteX5" fmla="*/ 4761689 w 5958191"/>
              <a:gd name="connsiteY5" fmla="*/ 680936 h 2733472"/>
              <a:gd name="connsiteX6" fmla="*/ 4756825 w 5958191"/>
              <a:gd name="connsiteY6" fmla="*/ 2052536 h 2733472"/>
              <a:gd name="connsiteX7" fmla="*/ 5958191 w 5958191"/>
              <a:gd name="connsiteY7" fmla="*/ 2733472 h 2733472"/>
              <a:gd name="connsiteX8" fmla="*/ 5958191 w 5958191"/>
              <a:gd name="connsiteY8" fmla="*/ 2733472 h 2733472"/>
              <a:gd name="connsiteX0" fmla="*/ 0 w 7159557"/>
              <a:gd name="connsiteY0" fmla="*/ 2052536 h 2733472"/>
              <a:gd name="connsiteX1" fmla="*/ 1186774 w 7159557"/>
              <a:gd name="connsiteY1" fmla="*/ 1361872 h 2733472"/>
              <a:gd name="connsiteX2" fmla="*/ 2368685 w 7159557"/>
              <a:gd name="connsiteY2" fmla="*/ 2057400 h 2733472"/>
              <a:gd name="connsiteX3" fmla="*/ 2378413 w 7159557"/>
              <a:gd name="connsiteY3" fmla="*/ 690664 h 2733472"/>
              <a:gd name="connsiteX4" fmla="*/ 3570051 w 7159557"/>
              <a:gd name="connsiteY4" fmla="*/ 0 h 2733472"/>
              <a:gd name="connsiteX5" fmla="*/ 4761689 w 7159557"/>
              <a:gd name="connsiteY5" fmla="*/ 680936 h 2733472"/>
              <a:gd name="connsiteX6" fmla="*/ 4756825 w 7159557"/>
              <a:gd name="connsiteY6" fmla="*/ 2052536 h 2733472"/>
              <a:gd name="connsiteX7" fmla="*/ 5958191 w 7159557"/>
              <a:gd name="connsiteY7" fmla="*/ 2733472 h 2733472"/>
              <a:gd name="connsiteX8" fmla="*/ 7159557 w 7159557"/>
              <a:gd name="connsiteY8" fmla="*/ 2067128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62264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57400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52536 h 2733472"/>
              <a:gd name="connsiteX0" fmla="*/ 0 w 7159556"/>
              <a:gd name="connsiteY0" fmla="*/ 2052536 h 2733472"/>
              <a:gd name="connsiteX1" fmla="*/ 1186774 w 7159556"/>
              <a:gd name="connsiteY1" fmla="*/ 1361872 h 2733472"/>
              <a:gd name="connsiteX2" fmla="*/ 2368685 w 7159556"/>
              <a:gd name="connsiteY2" fmla="*/ 2057400 h 2733472"/>
              <a:gd name="connsiteX3" fmla="*/ 2378413 w 7159556"/>
              <a:gd name="connsiteY3" fmla="*/ 690664 h 2733472"/>
              <a:gd name="connsiteX4" fmla="*/ 3570051 w 7159556"/>
              <a:gd name="connsiteY4" fmla="*/ 0 h 2733472"/>
              <a:gd name="connsiteX5" fmla="*/ 4761689 w 7159556"/>
              <a:gd name="connsiteY5" fmla="*/ 680936 h 2733472"/>
              <a:gd name="connsiteX6" fmla="*/ 4756825 w 7159556"/>
              <a:gd name="connsiteY6" fmla="*/ 2052536 h 2733472"/>
              <a:gd name="connsiteX7" fmla="*/ 5958191 w 7159556"/>
              <a:gd name="connsiteY7" fmla="*/ 2733472 h 2733472"/>
              <a:gd name="connsiteX8" fmla="*/ 7159556 w 7159556"/>
              <a:gd name="connsiteY8" fmla="*/ 2052536 h 2733472"/>
              <a:gd name="connsiteX0" fmla="*/ 0 w 7145649"/>
              <a:gd name="connsiteY0" fmla="*/ 2049060 h 2733472"/>
              <a:gd name="connsiteX1" fmla="*/ 1172867 w 7145649"/>
              <a:gd name="connsiteY1" fmla="*/ 1361872 h 2733472"/>
              <a:gd name="connsiteX2" fmla="*/ 2354778 w 7145649"/>
              <a:gd name="connsiteY2" fmla="*/ 2057400 h 2733472"/>
              <a:gd name="connsiteX3" fmla="*/ 2364506 w 7145649"/>
              <a:gd name="connsiteY3" fmla="*/ 690664 h 2733472"/>
              <a:gd name="connsiteX4" fmla="*/ 3556144 w 7145649"/>
              <a:gd name="connsiteY4" fmla="*/ 0 h 2733472"/>
              <a:gd name="connsiteX5" fmla="*/ 4747782 w 7145649"/>
              <a:gd name="connsiteY5" fmla="*/ 680936 h 2733472"/>
              <a:gd name="connsiteX6" fmla="*/ 4742918 w 7145649"/>
              <a:gd name="connsiteY6" fmla="*/ 2052536 h 2733472"/>
              <a:gd name="connsiteX7" fmla="*/ 5944284 w 7145649"/>
              <a:gd name="connsiteY7" fmla="*/ 2733472 h 2733472"/>
              <a:gd name="connsiteX8" fmla="*/ 7145649 w 7145649"/>
              <a:gd name="connsiteY8" fmla="*/ 2052536 h 2733472"/>
              <a:gd name="connsiteX0" fmla="*/ 0 w 7156079"/>
              <a:gd name="connsiteY0" fmla="*/ 2035152 h 2733472"/>
              <a:gd name="connsiteX1" fmla="*/ 1183297 w 7156079"/>
              <a:gd name="connsiteY1" fmla="*/ 1361872 h 2733472"/>
              <a:gd name="connsiteX2" fmla="*/ 2365208 w 7156079"/>
              <a:gd name="connsiteY2" fmla="*/ 205740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65208 w 7156079"/>
              <a:gd name="connsiteY2" fmla="*/ 205740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61731 w 7156079"/>
              <a:gd name="connsiteY2" fmla="*/ 2029586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82592 w 7156079"/>
              <a:gd name="connsiteY2" fmla="*/ 2033063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72162 w 7156079"/>
              <a:gd name="connsiteY2" fmla="*/ 202611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62966 h 2761286"/>
              <a:gd name="connsiteX1" fmla="*/ 1183297 w 7156079"/>
              <a:gd name="connsiteY1" fmla="*/ 1372302 h 2761286"/>
              <a:gd name="connsiteX2" fmla="*/ 2372162 w 7156079"/>
              <a:gd name="connsiteY2" fmla="*/ 2053924 h 2761286"/>
              <a:gd name="connsiteX3" fmla="*/ 2374936 w 7156079"/>
              <a:gd name="connsiteY3" fmla="*/ 718478 h 2761286"/>
              <a:gd name="connsiteX4" fmla="*/ 3577004 w 7156079"/>
              <a:gd name="connsiteY4" fmla="*/ 0 h 2761286"/>
              <a:gd name="connsiteX5" fmla="*/ 4758212 w 7156079"/>
              <a:gd name="connsiteY5" fmla="*/ 708750 h 2761286"/>
              <a:gd name="connsiteX6" fmla="*/ 4753348 w 7156079"/>
              <a:gd name="connsiteY6" fmla="*/ 2080350 h 2761286"/>
              <a:gd name="connsiteX7" fmla="*/ 5954714 w 7156079"/>
              <a:gd name="connsiteY7" fmla="*/ 2761286 h 2761286"/>
              <a:gd name="connsiteX8" fmla="*/ 7156079 w 7156079"/>
              <a:gd name="connsiteY8" fmla="*/ 2080350 h 2761286"/>
              <a:gd name="connsiteX0" fmla="*/ 0 w 7156079"/>
              <a:gd name="connsiteY0" fmla="*/ 2062966 h 2761286"/>
              <a:gd name="connsiteX1" fmla="*/ 1183297 w 7156079"/>
              <a:gd name="connsiteY1" fmla="*/ 1372302 h 2761286"/>
              <a:gd name="connsiteX2" fmla="*/ 2372162 w 7156079"/>
              <a:gd name="connsiteY2" fmla="*/ 2053924 h 2761286"/>
              <a:gd name="connsiteX3" fmla="*/ 2371460 w 7156079"/>
              <a:gd name="connsiteY3" fmla="*/ 708048 h 2761286"/>
              <a:gd name="connsiteX4" fmla="*/ 3577004 w 7156079"/>
              <a:gd name="connsiteY4" fmla="*/ 0 h 2761286"/>
              <a:gd name="connsiteX5" fmla="*/ 4758212 w 7156079"/>
              <a:gd name="connsiteY5" fmla="*/ 708750 h 2761286"/>
              <a:gd name="connsiteX6" fmla="*/ 4753348 w 7156079"/>
              <a:gd name="connsiteY6" fmla="*/ 2080350 h 2761286"/>
              <a:gd name="connsiteX7" fmla="*/ 5954714 w 7156079"/>
              <a:gd name="connsiteY7" fmla="*/ 2761286 h 2761286"/>
              <a:gd name="connsiteX8" fmla="*/ 7156079 w 7156079"/>
              <a:gd name="connsiteY8" fmla="*/ 2080350 h 2761286"/>
              <a:gd name="connsiteX0" fmla="*/ 0 w 7156079"/>
              <a:gd name="connsiteY0" fmla="*/ 2035152 h 2733472"/>
              <a:gd name="connsiteX1" fmla="*/ 1183297 w 7156079"/>
              <a:gd name="connsiteY1" fmla="*/ 1344488 h 2733472"/>
              <a:gd name="connsiteX2" fmla="*/ 2372162 w 7156079"/>
              <a:gd name="connsiteY2" fmla="*/ 2026110 h 2733472"/>
              <a:gd name="connsiteX3" fmla="*/ 2371460 w 7156079"/>
              <a:gd name="connsiteY3" fmla="*/ 680234 h 2733472"/>
              <a:gd name="connsiteX4" fmla="*/ 3573527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62967 h 2761287"/>
              <a:gd name="connsiteX1" fmla="*/ 1183297 w 7156079"/>
              <a:gd name="connsiteY1" fmla="*/ 1372303 h 2761287"/>
              <a:gd name="connsiteX2" fmla="*/ 2372162 w 7156079"/>
              <a:gd name="connsiteY2" fmla="*/ 2053925 h 2761287"/>
              <a:gd name="connsiteX3" fmla="*/ 2371460 w 7156079"/>
              <a:gd name="connsiteY3" fmla="*/ 708049 h 2761287"/>
              <a:gd name="connsiteX4" fmla="*/ 3563096 w 7156079"/>
              <a:gd name="connsiteY4" fmla="*/ 0 h 2761287"/>
              <a:gd name="connsiteX5" fmla="*/ 4758212 w 7156079"/>
              <a:gd name="connsiteY5" fmla="*/ 708751 h 2761287"/>
              <a:gd name="connsiteX6" fmla="*/ 4753348 w 7156079"/>
              <a:gd name="connsiteY6" fmla="*/ 2080351 h 2761287"/>
              <a:gd name="connsiteX7" fmla="*/ 5954714 w 7156079"/>
              <a:gd name="connsiteY7" fmla="*/ 2761287 h 2761287"/>
              <a:gd name="connsiteX8" fmla="*/ 7156079 w 7156079"/>
              <a:gd name="connsiteY8" fmla="*/ 2080351 h 2761287"/>
              <a:gd name="connsiteX0" fmla="*/ 0 w 7156079"/>
              <a:gd name="connsiteY0" fmla="*/ 2045583 h 2743903"/>
              <a:gd name="connsiteX1" fmla="*/ 1183297 w 7156079"/>
              <a:gd name="connsiteY1" fmla="*/ 1354919 h 2743903"/>
              <a:gd name="connsiteX2" fmla="*/ 2372162 w 7156079"/>
              <a:gd name="connsiteY2" fmla="*/ 2036541 h 2743903"/>
              <a:gd name="connsiteX3" fmla="*/ 2371460 w 7156079"/>
              <a:gd name="connsiteY3" fmla="*/ 690665 h 2743903"/>
              <a:gd name="connsiteX4" fmla="*/ 3563096 w 7156079"/>
              <a:gd name="connsiteY4" fmla="*/ 0 h 2743903"/>
              <a:gd name="connsiteX5" fmla="*/ 4758212 w 7156079"/>
              <a:gd name="connsiteY5" fmla="*/ 691367 h 2743903"/>
              <a:gd name="connsiteX6" fmla="*/ 4753348 w 7156079"/>
              <a:gd name="connsiteY6" fmla="*/ 2062967 h 2743903"/>
              <a:gd name="connsiteX7" fmla="*/ 5954714 w 7156079"/>
              <a:gd name="connsiteY7" fmla="*/ 2743903 h 2743903"/>
              <a:gd name="connsiteX8" fmla="*/ 7156079 w 7156079"/>
              <a:gd name="connsiteY8" fmla="*/ 2062967 h 2743903"/>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8212 w 7156079"/>
              <a:gd name="connsiteY5" fmla="*/ 698321 h 2750857"/>
              <a:gd name="connsiteX6" fmla="*/ 4753348 w 7156079"/>
              <a:gd name="connsiteY6" fmla="*/ 2069921 h 2750857"/>
              <a:gd name="connsiteX7" fmla="*/ 5954714 w 7156079"/>
              <a:gd name="connsiteY7" fmla="*/ 2750857 h 2750857"/>
              <a:gd name="connsiteX8" fmla="*/ 7156079 w 7156079"/>
              <a:gd name="connsiteY8" fmla="*/ 2069921 h 2750857"/>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1259 w 7156079"/>
              <a:gd name="connsiteY5" fmla="*/ 698321 h 2750857"/>
              <a:gd name="connsiteX6" fmla="*/ 4753348 w 7156079"/>
              <a:gd name="connsiteY6" fmla="*/ 2069921 h 2750857"/>
              <a:gd name="connsiteX7" fmla="*/ 5954714 w 7156079"/>
              <a:gd name="connsiteY7" fmla="*/ 2750857 h 2750857"/>
              <a:gd name="connsiteX8" fmla="*/ 7156079 w 7156079"/>
              <a:gd name="connsiteY8" fmla="*/ 2069921 h 2750857"/>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1259 w 7156079"/>
              <a:gd name="connsiteY5" fmla="*/ 698321 h 2750857"/>
              <a:gd name="connsiteX6" fmla="*/ 4742917 w 7156079"/>
              <a:gd name="connsiteY6" fmla="*/ 2062967 h 2750857"/>
              <a:gd name="connsiteX7" fmla="*/ 5954714 w 7156079"/>
              <a:gd name="connsiteY7" fmla="*/ 2750857 h 2750857"/>
              <a:gd name="connsiteX8" fmla="*/ 7156079 w 7156079"/>
              <a:gd name="connsiteY8" fmla="*/ 2069921 h 2750857"/>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42917 w 7156079"/>
              <a:gd name="connsiteY6" fmla="*/ 2062967 h 2736950"/>
              <a:gd name="connsiteX7" fmla="*/ 5954714 w 7156079"/>
              <a:gd name="connsiteY7" fmla="*/ 2736950 h 2736950"/>
              <a:gd name="connsiteX8" fmla="*/ 7156079 w 7156079"/>
              <a:gd name="connsiteY8" fmla="*/ 2069921 h 2736950"/>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60301 w 7156079"/>
              <a:gd name="connsiteY6" fmla="*/ 2052536 h 2736950"/>
              <a:gd name="connsiteX7" fmla="*/ 5954714 w 7156079"/>
              <a:gd name="connsiteY7" fmla="*/ 2736950 h 2736950"/>
              <a:gd name="connsiteX8" fmla="*/ 7156079 w 7156079"/>
              <a:gd name="connsiteY8" fmla="*/ 2069921 h 2736950"/>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42917 w 7156079"/>
              <a:gd name="connsiteY6" fmla="*/ 2052536 h 2736950"/>
              <a:gd name="connsiteX7" fmla="*/ 5954714 w 7156079"/>
              <a:gd name="connsiteY7" fmla="*/ 2736950 h 2736950"/>
              <a:gd name="connsiteX8" fmla="*/ 7156079 w 7156079"/>
              <a:gd name="connsiteY8" fmla="*/ 2069921 h 2736950"/>
              <a:gd name="connsiteX0" fmla="*/ 0 w 7135218"/>
              <a:gd name="connsiteY0" fmla="*/ 2052537 h 2736950"/>
              <a:gd name="connsiteX1" fmla="*/ 1183297 w 7135218"/>
              <a:gd name="connsiteY1" fmla="*/ 1361873 h 2736950"/>
              <a:gd name="connsiteX2" fmla="*/ 2372162 w 7135218"/>
              <a:gd name="connsiteY2" fmla="*/ 2043495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6014 h 2736950"/>
              <a:gd name="connsiteX0" fmla="*/ 0 w 7124788"/>
              <a:gd name="connsiteY0" fmla="*/ 2052537 h 2736950"/>
              <a:gd name="connsiteX1" fmla="*/ 1183297 w 7124788"/>
              <a:gd name="connsiteY1" fmla="*/ 1361873 h 2736950"/>
              <a:gd name="connsiteX2" fmla="*/ 2372162 w 7124788"/>
              <a:gd name="connsiteY2" fmla="*/ 2043495 h 2736950"/>
              <a:gd name="connsiteX3" fmla="*/ 2371460 w 7124788"/>
              <a:gd name="connsiteY3" fmla="*/ 697619 h 2736950"/>
              <a:gd name="connsiteX4" fmla="*/ 3559620 w 7124788"/>
              <a:gd name="connsiteY4" fmla="*/ 0 h 2736950"/>
              <a:gd name="connsiteX5" fmla="*/ 4751259 w 7124788"/>
              <a:gd name="connsiteY5" fmla="*/ 698321 h 2736950"/>
              <a:gd name="connsiteX6" fmla="*/ 4742917 w 7124788"/>
              <a:gd name="connsiteY6" fmla="*/ 2052536 h 2736950"/>
              <a:gd name="connsiteX7" fmla="*/ 5954714 w 7124788"/>
              <a:gd name="connsiteY7" fmla="*/ 2736950 h 2736950"/>
              <a:gd name="connsiteX8" fmla="*/ 7124788 w 7124788"/>
              <a:gd name="connsiteY8" fmla="*/ 2045583 h 2736950"/>
              <a:gd name="connsiteX0" fmla="*/ 0 w 7135218"/>
              <a:gd name="connsiteY0" fmla="*/ 2052537 h 2736950"/>
              <a:gd name="connsiteX1" fmla="*/ 1183297 w 7135218"/>
              <a:gd name="connsiteY1" fmla="*/ 1361873 h 2736950"/>
              <a:gd name="connsiteX2" fmla="*/ 2372162 w 7135218"/>
              <a:gd name="connsiteY2" fmla="*/ 2043495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35218"/>
              <a:gd name="connsiteY0" fmla="*/ 2052537 h 2736950"/>
              <a:gd name="connsiteX1" fmla="*/ 1183297 w 7135218"/>
              <a:gd name="connsiteY1" fmla="*/ 1361873 h 2736950"/>
              <a:gd name="connsiteX2" fmla="*/ 2376070 w 7135218"/>
              <a:gd name="connsiteY2" fmla="*/ 2055218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35218"/>
              <a:gd name="connsiteY0" fmla="*/ 2067128 h 2736950"/>
              <a:gd name="connsiteX1" fmla="*/ 1183297 w 7135218"/>
              <a:gd name="connsiteY1" fmla="*/ 1361873 h 2736950"/>
              <a:gd name="connsiteX2" fmla="*/ 2376070 w 7135218"/>
              <a:gd name="connsiteY2" fmla="*/ 2055218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59537"/>
              <a:gd name="connsiteY0" fmla="*/ 2062264 h 2736950"/>
              <a:gd name="connsiteX1" fmla="*/ 1207616 w 7159537"/>
              <a:gd name="connsiteY1" fmla="*/ 1361873 h 2736950"/>
              <a:gd name="connsiteX2" fmla="*/ 2400389 w 7159537"/>
              <a:gd name="connsiteY2" fmla="*/ 2055218 h 2736950"/>
              <a:gd name="connsiteX3" fmla="*/ 2395779 w 7159537"/>
              <a:gd name="connsiteY3" fmla="*/ 697619 h 2736950"/>
              <a:gd name="connsiteX4" fmla="*/ 3583939 w 7159537"/>
              <a:gd name="connsiteY4" fmla="*/ 0 h 2736950"/>
              <a:gd name="connsiteX5" fmla="*/ 4775578 w 7159537"/>
              <a:gd name="connsiteY5" fmla="*/ 698321 h 2736950"/>
              <a:gd name="connsiteX6" fmla="*/ 4767236 w 7159537"/>
              <a:gd name="connsiteY6" fmla="*/ 2052536 h 2736950"/>
              <a:gd name="connsiteX7" fmla="*/ 5979033 w 7159537"/>
              <a:gd name="connsiteY7" fmla="*/ 2736950 h 2736950"/>
              <a:gd name="connsiteX8" fmla="*/ 7159537 w 7159537"/>
              <a:gd name="connsiteY8" fmla="*/ 2052536 h 2736950"/>
              <a:gd name="connsiteX0" fmla="*/ 0 w 7149809"/>
              <a:gd name="connsiteY0" fmla="*/ 2071991 h 2736950"/>
              <a:gd name="connsiteX1" fmla="*/ 1197888 w 7149809"/>
              <a:gd name="connsiteY1" fmla="*/ 1361873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22208 w 7149809"/>
              <a:gd name="connsiteY1" fmla="*/ 1357009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7344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7344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2480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2480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5823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7093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70930 w 7149809"/>
              <a:gd name="connsiteY5" fmla="*/ 698321 h 2736950"/>
              <a:gd name="connsiteX6" fmla="*/ 4757508 w 7149809"/>
              <a:gd name="connsiteY6" fmla="*/ 2047456 h 2736950"/>
              <a:gd name="connsiteX7" fmla="*/ 5969305 w 7149809"/>
              <a:gd name="connsiteY7" fmla="*/ 2736950 h 2736950"/>
              <a:gd name="connsiteX8" fmla="*/ 7149809 w 7149809"/>
              <a:gd name="connsiteY8" fmla="*/ 2052536 h 2736950"/>
              <a:gd name="connsiteX0" fmla="*/ 0 w 7152768"/>
              <a:gd name="connsiteY0" fmla="*/ 2063113 h 2736950"/>
              <a:gd name="connsiteX1" fmla="*/ 1197659 w 7152768"/>
              <a:gd name="connsiteY1" fmla="*/ 1371385 h 2736950"/>
              <a:gd name="connsiteX2" fmla="*/ 2393620 w 7152768"/>
              <a:gd name="connsiteY2" fmla="*/ 2055218 h 2736950"/>
              <a:gd name="connsiteX3" fmla="*/ 2389010 w 7152768"/>
              <a:gd name="connsiteY3" fmla="*/ 697619 h 2736950"/>
              <a:gd name="connsiteX4" fmla="*/ 3577170 w 7152768"/>
              <a:gd name="connsiteY4" fmla="*/ 0 h 2736950"/>
              <a:gd name="connsiteX5" fmla="*/ 4773889 w 7152768"/>
              <a:gd name="connsiteY5" fmla="*/ 698321 h 2736950"/>
              <a:gd name="connsiteX6" fmla="*/ 4760467 w 7152768"/>
              <a:gd name="connsiteY6" fmla="*/ 2047456 h 2736950"/>
              <a:gd name="connsiteX7" fmla="*/ 5972264 w 7152768"/>
              <a:gd name="connsiteY7" fmla="*/ 2736950 h 2736950"/>
              <a:gd name="connsiteX8" fmla="*/ 7152768 w 7152768"/>
              <a:gd name="connsiteY8" fmla="*/ 2052536 h 273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2768" h="2736950">
                <a:moveTo>
                  <a:pt x="0" y="2063113"/>
                </a:moveTo>
                <a:cubicBezTo>
                  <a:pt x="405781" y="1831271"/>
                  <a:pt x="752967" y="1616359"/>
                  <a:pt x="1197659" y="1371385"/>
                </a:cubicBezTo>
                <a:lnTo>
                  <a:pt x="2393620" y="2055218"/>
                </a:lnTo>
                <a:cubicBezTo>
                  <a:pt x="2396863" y="1599639"/>
                  <a:pt x="2385767" y="1153198"/>
                  <a:pt x="2389010" y="697619"/>
                </a:cubicBezTo>
                <a:lnTo>
                  <a:pt x="3577170" y="0"/>
                </a:lnTo>
                <a:lnTo>
                  <a:pt x="4773889" y="698321"/>
                </a:lnTo>
                <a:cubicBezTo>
                  <a:pt x="4772268" y="1155521"/>
                  <a:pt x="4762088" y="1590256"/>
                  <a:pt x="4760467" y="2047456"/>
                </a:cubicBezTo>
                <a:lnTo>
                  <a:pt x="5972264" y="2736950"/>
                </a:lnTo>
                <a:lnTo>
                  <a:pt x="7152768" y="2052536"/>
                </a:lnTo>
              </a:path>
            </a:pathLst>
          </a:custGeom>
          <a:noFill/>
          <a:ln w="38100" cap="flat" cmpd="sng" algn="ctr">
            <a:solidFill>
              <a:schemeClr val="accent1">
                <a:lumMod val="75000"/>
              </a:scheme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2" name="Freeform: Shape 31">
            <a:extLst>
              <a:ext uri="{FF2B5EF4-FFF2-40B4-BE49-F238E27FC236}">
                <a16:creationId xmlns:a16="http://schemas.microsoft.com/office/drawing/2014/main" id="{274DD645-8640-45D5-9B60-F31EC01D3CC0}"/>
              </a:ext>
            </a:extLst>
          </p:cNvPr>
          <p:cNvSpPr/>
          <p:nvPr userDrawn="1"/>
        </p:nvSpPr>
        <p:spPr>
          <a:xfrm>
            <a:off x="8440979" y="1677475"/>
            <a:ext cx="2373549" cy="2062264"/>
          </a:xfrm>
          <a:custGeom>
            <a:avLst/>
            <a:gdLst>
              <a:gd name="connsiteX0" fmla="*/ 2373549 w 2373549"/>
              <a:gd name="connsiteY0" fmla="*/ 680936 h 2062264"/>
              <a:gd name="connsiteX1" fmla="*/ 1186774 w 2373549"/>
              <a:gd name="connsiteY1" fmla="*/ 0 h 2062264"/>
              <a:gd name="connsiteX2" fmla="*/ 0 w 2373549"/>
              <a:gd name="connsiteY2" fmla="*/ 690664 h 2062264"/>
              <a:gd name="connsiteX3" fmla="*/ 0 w 2373549"/>
              <a:gd name="connsiteY3" fmla="*/ 2062264 h 2062264"/>
            </a:gdLst>
            <a:ahLst/>
            <a:cxnLst>
              <a:cxn ang="0">
                <a:pos x="connsiteX0" y="connsiteY0"/>
              </a:cxn>
              <a:cxn ang="0">
                <a:pos x="connsiteX1" y="connsiteY1"/>
              </a:cxn>
              <a:cxn ang="0">
                <a:pos x="connsiteX2" y="connsiteY2"/>
              </a:cxn>
              <a:cxn ang="0">
                <a:pos x="connsiteX3" y="connsiteY3"/>
              </a:cxn>
            </a:cxnLst>
            <a:rect l="l" t="t" r="r" b="b"/>
            <a:pathLst>
              <a:path w="2373549" h="2062264">
                <a:moveTo>
                  <a:pt x="2373549" y="680936"/>
                </a:moveTo>
                <a:lnTo>
                  <a:pt x="1186774" y="0"/>
                </a:lnTo>
                <a:lnTo>
                  <a:pt x="0" y="690664"/>
                </a:lnTo>
                <a:lnTo>
                  <a:pt x="0" y="2062264"/>
                </a:lnTo>
              </a:path>
            </a:pathLst>
          </a:custGeom>
          <a:noFill/>
          <a:ln w="38100" cap="flat" cmpd="sng" algn="ctr">
            <a:solidFill>
              <a:srgbClr val="44678D"/>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3" name="Freeform: Shape 34">
            <a:extLst>
              <a:ext uri="{FF2B5EF4-FFF2-40B4-BE49-F238E27FC236}">
                <a16:creationId xmlns:a16="http://schemas.microsoft.com/office/drawing/2014/main" id="{71C09F09-7119-47FD-8E60-E4A92C9A3119}"/>
              </a:ext>
            </a:extLst>
          </p:cNvPr>
          <p:cNvSpPr/>
          <p:nvPr userDrawn="1"/>
        </p:nvSpPr>
        <p:spPr>
          <a:xfrm flipH="1">
            <a:off x="10715501" y="2243467"/>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4" name="Freeform: Shape 45">
            <a:extLst>
              <a:ext uri="{FF2B5EF4-FFF2-40B4-BE49-F238E27FC236}">
                <a16:creationId xmlns:a16="http://schemas.microsoft.com/office/drawing/2014/main" id="{E99BCE04-19B9-4541-925F-AC59CF760E7F}"/>
              </a:ext>
            </a:extLst>
          </p:cNvPr>
          <p:cNvSpPr/>
          <p:nvPr userDrawn="1"/>
        </p:nvSpPr>
        <p:spPr>
          <a:xfrm flipH="1">
            <a:off x="9534557" y="1571099"/>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5" name="Freeform: Shape 46">
            <a:extLst>
              <a:ext uri="{FF2B5EF4-FFF2-40B4-BE49-F238E27FC236}">
                <a16:creationId xmlns:a16="http://schemas.microsoft.com/office/drawing/2014/main" id="{F2B610BB-26F6-44A5-B7DB-CEEDCAE916ED}"/>
              </a:ext>
            </a:extLst>
          </p:cNvPr>
          <p:cNvSpPr/>
          <p:nvPr userDrawn="1"/>
        </p:nvSpPr>
        <p:spPr>
          <a:xfrm flipH="1">
            <a:off x="8328171" y="2258376"/>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6" name="Freeform: Shape 47">
            <a:extLst>
              <a:ext uri="{FF2B5EF4-FFF2-40B4-BE49-F238E27FC236}">
                <a16:creationId xmlns:a16="http://schemas.microsoft.com/office/drawing/2014/main" id="{C979636C-DE09-47B7-8972-BAE28DFA91DF}"/>
              </a:ext>
            </a:extLst>
          </p:cNvPr>
          <p:cNvSpPr/>
          <p:nvPr userDrawn="1"/>
        </p:nvSpPr>
        <p:spPr>
          <a:xfrm flipH="1">
            <a:off x="8333460" y="3610854"/>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Posterama Text SemiBold"/>
              <a:ea typeface="+mn-ea"/>
              <a:cs typeface="+mn-cs"/>
            </a:endParaRPr>
          </a:p>
        </p:txBody>
      </p:sp>
      <p:sp>
        <p:nvSpPr>
          <p:cNvPr id="77" name="Freeform: Shape 48">
            <a:extLst>
              <a:ext uri="{FF2B5EF4-FFF2-40B4-BE49-F238E27FC236}">
                <a16:creationId xmlns:a16="http://schemas.microsoft.com/office/drawing/2014/main" id="{01B12467-C508-4D89-94B3-6D23C6199703}"/>
              </a:ext>
            </a:extLst>
          </p:cNvPr>
          <p:cNvSpPr/>
          <p:nvPr userDrawn="1"/>
        </p:nvSpPr>
        <p:spPr>
          <a:xfrm flipH="1">
            <a:off x="7146016" y="429086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Posterama Text SemiBold"/>
              <a:ea typeface="+mn-ea"/>
              <a:cs typeface="+mn-cs"/>
            </a:endParaRPr>
          </a:p>
        </p:txBody>
      </p:sp>
      <p:sp>
        <p:nvSpPr>
          <p:cNvPr id="78" name="Freeform: Shape 49">
            <a:extLst>
              <a:ext uri="{FF2B5EF4-FFF2-40B4-BE49-F238E27FC236}">
                <a16:creationId xmlns:a16="http://schemas.microsoft.com/office/drawing/2014/main" id="{9EA72422-90A8-454F-8133-112CD2B85BEA}"/>
              </a:ext>
            </a:extLst>
          </p:cNvPr>
          <p:cNvSpPr/>
          <p:nvPr userDrawn="1"/>
        </p:nvSpPr>
        <p:spPr>
          <a:xfrm flipH="1">
            <a:off x="5937847" y="361339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Posterama Text SemiBold"/>
              <a:ea typeface="+mn-ea"/>
              <a:cs typeface="+mn-cs"/>
            </a:endParaRPr>
          </a:p>
        </p:txBody>
      </p:sp>
      <p:sp>
        <p:nvSpPr>
          <p:cNvPr id="79" name="Freeform: Shape 50">
            <a:extLst>
              <a:ext uri="{FF2B5EF4-FFF2-40B4-BE49-F238E27FC236}">
                <a16:creationId xmlns:a16="http://schemas.microsoft.com/office/drawing/2014/main" id="{3C67727D-D0D9-4CA6-99EE-0B89D465A706}"/>
              </a:ext>
            </a:extLst>
          </p:cNvPr>
          <p:cNvSpPr/>
          <p:nvPr userDrawn="1"/>
        </p:nvSpPr>
        <p:spPr>
          <a:xfrm flipH="1">
            <a:off x="5951993" y="225130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80" name="Freeform: Shape 51">
            <a:extLst>
              <a:ext uri="{FF2B5EF4-FFF2-40B4-BE49-F238E27FC236}">
                <a16:creationId xmlns:a16="http://schemas.microsoft.com/office/drawing/2014/main" id="{C88A67D0-B01F-4CC8-B248-2CF85911F456}"/>
              </a:ext>
            </a:extLst>
          </p:cNvPr>
          <p:cNvSpPr/>
          <p:nvPr userDrawn="1"/>
        </p:nvSpPr>
        <p:spPr>
          <a:xfrm flipH="1">
            <a:off x="4778156" y="1565771"/>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81" name="Freeform: Shape 52">
            <a:extLst>
              <a:ext uri="{FF2B5EF4-FFF2-40B4-BE49-F238E27FC236}">
                <a16:creationId xmlns:a16="http://schemas.microsoft.com/office/drawing/2014/main" id="{DBF6CA39-E979-4287-833E-20A9B455F7D6}"/>
              </a:ext>
            </a:extLst>
          </p:cNvPr>
          <p:cNvSpPr/>
          <p:nvPr userDrawn="1"/>
        </p:nvSpPr>
        <p:spPr>
          <a:xfrm flipH="1">
            <a:off x="3565843" y="2247823"/>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82" name="Freeform: Shape 53">
            <a:extLst>
              <a:ext uri="{FF2B5EF4-FFF2-40B4-BE49-F238E27FC236}">
                <a16:creationId xmlns:a16="http://schemas.microsoft.com/office/drawing/2014/main" id="{9EAA4E60-7510-4920-A426-5630491CFAC2}"/>
              </a:ext>
            </a:extLst>
          </p:cNvPr>
          <p:cNvSpPr/>
          <p:nvPr userDrawn="1"/>
        </p:nvSpPr>
        <p:spPr>
          <a:xfrm flipH="1">
            <a:off x="3565952" y="361339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Posterama Text SemiBold"/>
              <a:ea typeface="+mn-ea"/>
              <a:cs typeface="+mn-cs"/>
            </a:endParaRPr>
          </a:p>
        </p:txBody>
      </p:sp>
      <p:sp>
        <p:nvSpPr>
          <p:cNvPr id="83" name="Freeform: Shape 54">
            <a:extLst>
              <a:ext uri="{FF2B5EF4-FFF2-40B4-BE49-F238E27FC236}">
                <a16:creationId xmlns:a16="http://schemas.microsoft.com/office/drawing/2014/main" id="{322F7ECD-1942-42EE-B5E0-FC1E0206BFFD}"/>
              </a:ext>
            </a:extLst>
          </p:cNvPr>
          <p:cNvSpPr/>
          <p:nvPr userDrawn="1"/>
        </p:nvSpPr>
        <p:spPr>
          <a:xfrm flipH="1">
            <a:off x="2386318" y="2962784"/>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84" name="Freeform: Shape 55">
            <a:extLst>
              <a:ext uri="{FF2B5EF4-FFF2-40B4-BE49-F238E27FC236}">
                <a16:creationId xmlns:a16="http://schemas.microsoft.com/office/drawing/2014/main" id="{2465D6BD-72DA-4C13-97C2-7CF8D7F2F0C4}"/>
              </a:ext>
            </a:extLst>
          </p:cNvPr>
          <p:cNvSpPr/>
          <p:nvPr userDrawn="1"/>
        </p:nvSpPr>
        <p:spPr>
          <a:xfrm flipH="1">
            <a:off x="1190302" y="361221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85" name="Content placeholder 47" descr="Click icon to add picture">
            <a:extLst>
              <a:ext uri="{FF2B5EF4-FFF2-40B4-BE49-F238E27FC236}">
                <a16:creationId xmlns:a16="http://schemas.microsoft.com/office/drawing/2014/main" id="{E7C6BEEA-1766-44A1-A28D-2E817DBF2267}"/>
              </a:ext>
            </a:extLst>
          </p:cNvPr>
          <p:cNvSpPr>
            <a:spLocks noGrp="1"/>
          </p:cNvSpPr>
          <p:nvPr>
            <p:ph type="body" sz="quarter" idx="27" hasCustomPrompt="1"/>
          </p:nvPr>
        </p:nvSpPr>
        <p:spPr>
          <a:xfrm>
            <a:off x="1507136" y="3865003"/>
            <a:ext cx="1877575" cy="506399"/>
          </a:xfrm>
          <a:prstGeom prst="rect">
            <a:avLst/>
          </a:prstGeom>
        </p:spPr>
        <p:txBody>
          <a:bodyPr anchor="b">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86" name="Content placeholder 47">
            <a:extLst>
              <a:ext uri="{FF2B5EF4-FFF2-40B4-BE49-F238E27FC236}">
                <a16:creationId xmlns:a16="http://schemas.microsoft.com/office/drawing/2014/main" id="{597D4D7A-8D7E-492C-8795-D491CF53B5FA}"/>
              </a:ext>
            </a:extLst>
          </p:cNvPr>
          <p:cNvSpPr>
            <a:spLocks noGrp="1"/>
          </p:cNvSpPr>
          <p:nvPr>
            <p:ph type="body" sz="quarter" idx="28" hasCustomPrompt="1"/>
          </p:nvPr>
        </p:nvSpPr>
        <p:spPr>
          <a:xfrm>
            <a:off x="1507136" y="4447079"/>
            <a:ext cx="1877575" cy="506399"/>
          </a:xfrm>
          <a:prstGeom prst="rect">
            <a:avLst/>
          </a:prstGeom>
        </p:spPr>
        <p:txBody>
          <a:bodyPr>
            <a:noAutofit/>
          </a:bodyPr>
          <a:lstStyle>
            <a:lvl1pPr marL="0" indent="0" algn="ctr">
              <a:lnSpc>
                <a:spcPct val="90000"/>
              </a:lnSpc>
              <a:spcBef>
                <a:spcPts val="0"/>
              </a:spcBef>
              <a:buNone/>
              <a:defRPr lang="en-US" altLang="zh-CN" sz="1400" b="0" kern="1200" dirty="0">
                <a:solidFill>
                  <a:schemeClr val="bg1"/>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87" name="Content placeholder 47" descr="Click icon to add picture">
            <a:extLst>
              <a:ext uri="{FF2B5EF4-FFF2-40B4-BE49-F238E27FC236}">
                <a16:creationId xmlns:a16="http://schemas.microsoft.com/office/drawing/2014/main" id="{A7396594-2DE7-4DB9-B6B4-92F63F06EFCF}"/>
              </a:ext>
            </a:extLst>
          </p:cNvPr>
          <p:cNvSpPr>
            <a:spLocks noGrp="1"/>
          </p:cNvSpPr>
          <p:nvPr>
            <p:ph type="body" sz="quarter" idx="38" hasCustomPrompt="1"/>
          </p:nvPr>
        </p:nvSpPr>
        <p:spPr>
          <a:xfrm>
            <a:off x="3889942" y="2355643"/>
            <a:ext cx="1877575" cy="506399"/>
          </a:xfrm>
          <a:prstGeom prst="rect">
            <a:avLst/>
          </a:prstGeom>
        </p:spPr>
        <p:txBody>
          <a:bodyPr anchor="b">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88" name="Content placeholder 47">
            <a:extLst>
              <a:ext uri="{FF2B5EF4-FFF2-40B4-BE49-F238E27FC236}">
                <a16:creationId xmlns:a16="http://schemas.microsoft.com/office/drawing/2014/main" id="{CC680CF7-ED60-4FFF-B04E-B24ECDDD3512}"/>
              </a:ext>
            </a:extLst>
          </p:cNvPr>
          <p:cNvSpPr>
            <a:spLocks noGrp="1"/>
          </p:cNvSpPr>
          <p:nvPr>
            <p:ph type="body" sz="quarter" idx="39" hasCustomPrompt="1"/>
          </p:nvPr>
        </p:nvSpPr>
        <p:spPr>
          <a:xfrm>
            <a:off x="3889942" y="2937719"/>
            <a:ext cx="1877575" cy="506399"/>
          </a:xfrm>
          <a:prstGeom prst="rect">
            <a:avLst/>
          </a:prstGeom>
        </p:spPr>
        <p:txBody>
          <a:bodyPr>
            <a:noAutofit/>
          </a:bodyPr>
          <a:lstStyle>
            <a:lvl1pPr marL="0" indent="0" algn="ctr">
              <a:lnSpc>
                <a:spcPct val="90000"/>
              </a:lnSpc>
              <a:buNone/>
              <a:defRPr lang="en-US" altLang="zh-CN" sz="1400" b="0" kern="1200" dirty="0">
                <a:solidFill>
                  <a:schemeClr val="bg1"/>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89" name="Content placeholder 47" descr="Click icon to add picture">
            <a:extLst>
              <a:ext uri="{FF2B5EF4-FFF2-40B4-BE49-F238E27FC236}">
                <a16:creationId xmlns:a16="http://schemas.microsoft.com/office/drawing/2014/main" id="{042E6E66-3835-45DF-80D9-C4AFDF3401FF}"/>
              </a:ext>
            </a:extLst>
          </p:cNvPr>
          <p:cNvSpPr>
            <a:spLocks noGrp="1"/>
          </p:cNvSpPr>
          <p:nvPr>
            <p:ph type="body" sz="quarter" idx="40" hasCustomPrompt="1"/>
          </p:nvPr>
        </p:nvSpPr>
        <p:spPr>
          <a:xfrm>
            <a:off x="5107230" y="4469081"/>
            <a:ext cx="1877575" cy="506399"/>
          </a:xfrm>
          <a:prstGeom prst="rect">
            <a:avLst/>
          </a:prstGeom>
        </p:spPr>
        <p:txBody>
          <a:bodyPr anchor="b">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90" name="Content placeholder 47">
            <a:extLst>
              <a:ext uri="{FF2B5EF4-FFF2-40B4-BE49-F238E27FC236}">
                <a16:creationId xmlns:a16="http://schemas.microsoft.com/office/drawing/2014/main" id="{A6E85C70-1784-4A0C-8897-EDE98D39BC01}"/>
              </a:ext>
            </a:extLst>
          </p:cNvPr>
          <p:cNvSpPr>
            <a:spLocks noGrp="1"/>
          </p:cNvSpPr>
          <p:nvPr>
            <p:ph type="body" sz="quarter" idx="41" hasCustomPrompt="1"/>
          </p:nvPr>
        </p:nvSpPr>
        <p:spPr>
          <a:xfrm>
            <a:off x="5107230" y="5051157"/>
            <a:ext cx="1877575" cy="506399"/>
          </a:xfrm>
          <a:prstGeom prst="rect">
            <a:avLst/>
          </a:prstGeom>
        </p:spPr>
        <p:txBody>
          <a:bodyPr>
            <a:noAutofit/>
          </a:bodyPr>
          <a:lstStyle>
            <a:lvl1pPr marL="0" indent="0" algn="ctr">
              <a:lnSpc>
                <a:spcPct val="90000"/>
              </a:lnSpc>
              <a:spcBef>
                <a:spcPts val="0"/>
              </a:spcBef>
              <a:buNone/>
              <a:defRPr lang="en-US" altLang="zh-CN" sz="1400" b="0" kern="1200" dirty="0">
                <a:solidFill>
                  <a:schemeClr val="bg1"/>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91" name="Content placeholder 47" descr="Click icon to add picture">
            <a:extLst>
              <a:ext uri="{FF2B5EF4-FFF2-40B4-BE49-F238E27FC236}">
                <a16:creationId xmlns:a16="http://schemas.microsoft.com/office/drawing/2014/main" id="{4CD55BC2-05D0-49CB-B0A5-C96ACB411B57}"/>
              </a:ext>
            </a:extLst>
          </p:cNvPr>
          <p:cNvSpPr>
            <a:spLocks noGrp="1"/>
          </p:cNvSpPr>
          <p:nvPr>
            <p:ph type="body" sz="quarter" idx="42" hasCustomPrompt="1"/>
          </p:nvPr>
        </p:nvSpPr>
        <p:spPr>
          <a:xfrm>
            <a:off x="7501941" y="4469081"/>
            <a:ext cx="1877575" cy="506399"/>
          </a:xfrm>
          <a:prstGeom prst="rect">
            <a:avLst/>
          </a:prstGeom>
        </p:spPr>
        <p:txBody>
          <a:bodyPr anchor="b">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92" name="Content placeholder 47">
            <a:extLst>
              <a:ext uri="{FF2B5EF4-FFF2-40B4-BE49-F238E27FC236}">
                <a16:creationId xmlns:a16="http://schemas.microsoft.com/office/drawing/2014/main" id="{49DB7120-2F2C-4F89-AA8C-ABC4F3FF25F3}"/>
              </a:ext>
            </a:extLst>
          </p:cNvPr>
          <p:cNvSpPr>
            <a:spLocks noGrp="1"/>
          </p:cNvSpPr>
          <p:nvPr>
            <p:ph type="body" sz="quarter" idx="43" hasCustomPrompt="1"/>
          </p:nvPr>
        </p:nvSpPr>
        <p:spPr>
          <a:xfrm>
            <a:off x="7501941" y="5051157"/>
            <a:ext cx="1877575" cy="506399"/>
          </a:xfrm>
          <a:prstGeom prst="rect">
            <a:avLst/>
          </a:prstGeom>
        </p:spPr>
        <p:txBody>
          <a:bodyPr>
            <a:noAutofit/>
          </a:bodyPr>
          <a:lstStyle>
            <a:lvl1pPr marL="0" indent="0" algn="ctr">
              <a:lnSpc>
                <a:spcPct val="90000"/>
              </a:lnSpc>
              <a:spcBef>
                <a:spcPts val="0"/>
              </a:spcBef>
              <a:buNone/>
              <a:defRPr lang="en-US" altLang="zh-CN" sz="1400" b="0" kern="1200" dirty="0">
                <a:solidFill>
                  <a:schemeClr val="bg1"/>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93" name="Content placeholder 47" descr="Click icon to add picture">
            <a:extLst>
              <a:ext uri="{FF2B5EF4-FFF2-40B4-BE49-F238E27FC236}">
                <a16:creationId xmlns:a16="http://schemas.microsoft.com/office/drawing/2014/main" id="{AEB1F7BA-7D83-4C23-A72B-82DF9377E9C3}"/>
              </a:ext>
            </a:extLst>
          </p:cNvPr>
          <p:cNvSpPr>
            <a:spLocks noGrp="1"/>
          </p:cNvSpPr>
          <p:nvPr>
            <p:ph type="body" sz="quarter" idx="44" hasCustomPrompt="1"/>
          </p:nvPr>
        </p:nvSpPr>
        <p:spPr>
          <a:xfrm>
            <a:off x="8734718" y="2355643"/>
            <a:ext cx="1877575" cy="506399"/>
          </a:xfrm>
          <a:prstGeom prst="rect">
            <a:avLst/>
          </a:prstGeom>
        </p:spPr>
        <p:txBody>
          <a:bodyPr anchor="b">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94" name="Content placeholder 47">
            <a:extLst>
              <a:ext uri="{FF2B5EF4-FFF2-40B4-BE49-F238E27FC236}">
                <a16:creationId xmlns:a16="http://schemas.microsoft.com/office/drawing/2014/main" id="{7C32F3EB-1AC3-40E9-B66D-ADB19CC74F0F}"/>
              </a:ext>
            </a:extLst>
          </p:cNvPr>
          <p:cNvSpPr>
            <a:spLocks noGrp="1"/>
          </p:cNvSpPr>
          <p:nvPr>
            <p:ph type="body" sz="quarter" idx="45" hasCustomPrompt="1"/>
          </p:nvPr>
        </p:nvSpPr>
        <p:spPr>
          <a:xfrm>
            <a:off x="8734718" y="2937719"/>
            <a:ext cx="1877575" cy="506399"/>
          </a:xfrm>
          <a:prstGeom prst="rect">
            <a:avLst/>
          </a:prstGeom>
        </p:spPr>
        <p:txBody>
          <a:bodyPr>
            <a:noAutofit/>
          </a:bodyPr>
          <a:lstStyle>
            <a:lvl1pPr marL="0" indent="0" algn="ctr">
              <a:lnSpc>
                <a:spcPct val="90000"/>
              </a:lnSpc>
              <a:spcBef>
                <a:spcPts val="0"/>
              </a:spcBef>
              <a:buNone/>
              <a:defRPr lang="en-US" altLang="zh-CN" sz="1400" b="0" kern="1200" dirty="0">
                <a:solidFill>
                  <a:schemeClr val="bg1"/>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2" name="Title 1">
            <a:extLst>
              <a:ext uri="{FF2B5EF4-FFF2-40B4-BE49-F238E27FC236}">
                <a16:creationId xmlns:a16="http://schemas.microsoft.com/office/drawing/2014/main" id="{667E7569-B8BF-39D0-D742-EF98B83E4E1D}"/>
              </a:ext>
            </a:extLst>
          </p:cNvPr>
          <p:cNvSpPr>
            <a:spLocks noGrp="1"/>
          </p:cNvSpPr>
          <p:nvPr>
            <p:ph type="title"/>
          </p:nvPr>
        </p:nvSpPr>
        <p:spPr>
          <a:xfrm>
            <a:off x="578914" y="726705"/>
            <a:ext cx="10515600" cy="1205058"/>
          </a:xfrm>
        </p:spPr>
        <p:txBody>
          <a:bodyPr anchor="t">
            <a:noAutofit/>
          </a:bodyPr>
          <a:lstStyle>
            <a:lvl1pPr algn="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9FC159C7-D006-5B5F-1FEA-689C432B8C8C}"/>
              </a:ext>
            </a:extLst>
          </p:cNvPr>
          <p:cNvSpPr>
            <a:spLocks noGrp="1"/>
          </p:cNvSpPr>
          <p:nvPr>
            <p:ph type="ftr" sz="quarter" idx="46"/>
          </p:nvPr>
        </p:nvSpPr>
        <p:spPr/>
        <p:txBody>
          <a:bodyPr>
            <a:noAutofit/>
          </a:bodyPr>
          <a:lstStyle/>
          <a:p>
            <a:r>
              <a:rPr lang="en-US" noProof="0" dirty="0"/>
              <a:t>Presentation Title</a:t>
            </a:r>
          </a:p>
        </p:txBody>
      </p:sp>
      <p:sp>
        <p:nvSpPr>
          <p:cNvPr id="4" name="Slide Number Placeholder 3">
            <a:extLst>
              <a:ext uri="{FF2B5EF4-FFF2-40B4-BE49-F238E27FC236}">
                <a16:creationId xmlns:a16="http://schemas.microsoft.com/office/drawing/2014/main" id="{4F0EBABD-E264-2C96-1139-289A712F35B7}"/>
              </a:ext>
            </a:extLst>
          </p:cNvPr>
          <p:cNvSpPr>
            <a:spLocks noGrp="1"/>
          </p:cNvSpPr>
          <p:nvPr>
            <p:ph type="sldNum" sz="quarter" idx="47"/>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3590880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12BFFCE7-C68B-4904-8795-9589C3F38FD4}"/>
              </a:ext>
            </a:extLst>
          </p:cNvPr>
          <p:cNvSpPr/>
          <p:nvPr userDrawn="1"/>
        </p:nvSpPr>
        <p:spPr>
          <a:xfrm>
            <a:off x="636161" y="5854024"/>
            <a:ext cx="2330137" cy="708120"/>
          </a:xfrm>
          <a:prstGeom prst="rect">
            <a:avLst/>
          </a:prstGeom>
          <a:solidFill>
            <a:srgbClr val="0F2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K"/>
          </a:p>
        </p:txBody>
      </p:sp>
      <p:sp>
        <p:nvSpPr>
          <p:cNvPr id="7" name="Freeform: Shape 19">
            <a:extLst>
              <a:ext uri="{FF2B5EF4-FFF2-40B4-BE49-F238E27FC236}">
                <a16:creationId xmlns:a16="http://schemas.microsoft.com/office/drawing/2014/main" id="{F38B75F8-75D4-4B41-B7C7-433032DD0A6F}"/>
              </a:ext>
            </a:extLst>
          </p:cNvPr>
          <p:cNvSpPr/>
          <p:nvPr userDrawn="1"/>
        </p:nvSpPr>
        <p:spPr>
          <a:xfrm flipH="1">
            <a:off x="769290" y="491100"/>
            <a:ext cx="1886361"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8" name="Freeform: Shape 24">
            <a:extLst>
              <a:ext uri="{FF2B5EF4-FFF2-40B4-BE49-F238E27FC236}">
                <a16:creationId xmlns:a16="http://schemas.microsoft.com/office/drawing/2014/main" id="{671D1224-EDDC-4900-92DC-13608D44C524}"/>
              </a:ext>
            </a:extLst>
          </p:cNvPr>
          <p:cNvSpPr/>
          <p:nvPr userDrawn="1"/>
        </p:nvSpPr>
        <p:spPr>
          <a:xfrm flipH="1">
            <a:off x="783145" y="4057904"/>
            <a:ext cx="1886359"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5" name="Freeform 14">
            <a:extLst>
              <a:ext uri="{FF2B5EF4-FFF2-40B4-BE49-F238E27FC236}">
                <a16:creationId xmlns:a16="http://schemas.microsoft.com/office/drawing/2014/main" id="{635A9E44-4E60-1AD1-0B85-72422683B48A}"/>
              </a:ext>
            </a:extLst>
          </p:cNvPr>
          <p:cNvSpPr/>
          <p:nvPr userDrawn="1"/>
        </p:nvSpPr>
        <p:spPr>
          <a:xfrm flipH="1">
            <a:off x="0" y="3709992"/>
            <a:ext cx="1157948" cy="1502830"/>
          </a:xfrm>
          <a:custGeom>
            <a:avLst/>
            <a:gdLst>
              <a:gd name="connsiteX0" fmla="*/ 638572 w 1157948"/>
              <a:gd name="connsiteY0" fmla="*/ 0 h 1502830"/>
              <a:gd name="connsiteX1" fmla="*/ 0 w 1157948"/>
              <a:gd name="connsiteY1" fmla="*/ 378385 h 1502830"/>
              <a:gd name="connsiteX2" fmla="*/ 0 w 1157948"/>
              <a:gd name="connsiteY2" fmla="*/ 1129800 h 1502830"/>
              <a:gd name="connsiteX3" fmla="*/ 640317 w 1157948"/>
              <a:gd name="connsiteY3" fmla="*/ 1502830 h 1502830"/>
              <a:gd name="connsiteX4" fmla="*/ 1157948 w 1157948"/>
              <a:gd name="connsiteY4" fmla="*/ 1200968 h 1502830"/>
              <a:gd name="connsiteX5" fmla="*/ 1157948 w 1157948"/>
              <a:gd name="connsiteY5" fmla="*/ 304639 h 150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948" h="1502830">
                <a:moveTo>
                  <a:pt x="638572" y="0"/>
                </a:moveTo>
                <a:lnTo>
                  <a:pt x="0" y="378385"/>
                </a:lnTo>
                <a:lnTo>
                  <a:pt x="0" y="1129800"/>
                </a:lnTo>
                <a:lnTo>
                  <a:pt x="640317" y="1502830"/>
                </a:lnTo>
                <a:lnTo>
                  <a:pt x="1157948" y="1200968"/>
                </a:lnTo>
                <a:lnTo>
                  <a:pt x="1157948" y="304639"/>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Subtitle 47" descr="Click icon to add picture">
            <a:extLst>
              <a:ext uri="{FF2B5EF4-FFF2-40B4-BE49-F238E27FC236}">
                <a16:creationId xmlns:a16="http://schemas.microsoft.com/office/drawing/2014/main" id="{0C7786BA-5E56-47AA-AE47-4EC07A0D4FA1}"/>
              </a:ext>
            </a:extLst>
          </p:cNvPr>
          <p:cNvSpPr>
            <a:spLocks noGrp="1"/>
          </p:cNvSpPr>
          <p:nvPr>
            <p:ph type="body" sz="quarter" idx="27" hasCustomPrompt="1"/>
          </p:nvPr>
        </p:nvSpPr>
        <p:spPr>
          <a:xfrm>
            <a:off x="4550705" y="3625598"/>
            <a:ext cx="2653545" cy="587964"/>
          </a:xfrm>
          <a:prstGeom prst="rect">
            <a:avLst/>
          </a:prstGeom>
        </p:spPr>
        <p:txBody>
          <a:bodyPr anchor="b">
            <a:noAutofit/>
          </a:bodyPr>
          <a:lstStyle>
            <a:lvl1pPr marL="0" indent="0" algn="l">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3" name="Content placeholder 47">
            <a:extLst>
              <a:ext uri="{FF2B5EF4-FFF2-40B4-BE49-F238E27FC236}">
                <a16:creationId xmlns:a16="http://schemas.microsoft.com/office/drawing/2014/main" id="{880214CF-87DD-476A-9B2E-A58DB313A61A}"/>
              </a:ext>
            </a:extLst>
          </p:cNvPr>
          <p:cNvSpPr>
            <a:spLocks noGrp="1"/>
          </p:cNvSpPr>
          <p:nvPr>
            <p:ph type="body" sz="quarter" idx="28" hasCustomPrompt="1"/>
          </p:nvPr>
        </p:nvSpPr>
        <p:spPr>
          <a:xfrm>
            <a:off x="4550705" y="4246516"/>
            <a:ext cx="2653545" cy="1727103"/>
          </a:xfrm>
          <a:prstGeom prst="rect">
            <a:avLst/>
          </a:prstGeom>
        </p:spPr>
        <p:txBody>
          <a:bodyPr>
            <a:noAutofit/>
          </a:bodyPr>
          <a:lstStyle>
            <a:lvl1pPr marL="0" indent="0" algn="l">
              <a:lnSpc>
                <a:spcPct val="100000"/>
              </a:lnSpc>
              <a:spcBef>
                <a:spcPts val="0"/>
              </a:spcBef>
              <a:buNone/>
              <a:defRPr sz="14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37" name="Picture placeholder">
            <a:extLst>
              <a:ext uri="{FF2B5EF4-FFF2-40B4-BE49-F238E27FC236}">
                <a16:creationId xmlns:a16="http://schemas.microsoft.com/office/drawing/2014/main" id="{264CF63C-079E-41AA-AA9A-762A765E699F}"/>
              </a:ext>
            </a:extLst>
          </p:cNvPr>
          <p:cNvSpPr>
            <a:spLocks noGrp="1"/>
          </p:cNvSpPr>
          <p:nvPr>
            <p:ph type="pic" sz="quarter" idx="51"/>
          </p:nvPr>
        </p:nvSpPr>
        <p:spPr>
          <a:xfrm>
            <a:off x="1788170" y="2296125"/>
            <a:ext cx="1886360" cy="2144668"/>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tx1"/>
                </a:solidFill>
              </a:defRPr>
            </a:lvl1pPr>
          </a:lstStyle>
          <a:p>
            <a:r>
              <a:rPr lang="en-US" altLang="zh-CN"/>
              <a:t>Click icon to add picture</a:t>
            </a:r>
            <a:endParaRPr lang="zh-CN" altLang="en-US"/>
          </a:p>
        </p:txBody>
      </p:sp>
      <p:sp>
        <p:nvSpPr>
          <p:cNvPr id="17" name="Title 1">
            <a:extLst>
              <a:ext uri="{FF2B5EF4-FFF2-40B4-BE49-F238E27FC236}">
                <a16:creationId xmlns:a16="http://schemas.microsoft.com/office/drawing/2014/main" id="{D041C638-CBB8-1159-9AF8-B5D14CC7BE0F}"/>
              </a:ext>
            </a:extLst>
          </p:cNvPr>
          <p:cNvSpPr>
            <a:spLocks noGrp="1"/>
          </p:cNvSpPr>
          <p:nvPr>
            <p:ph type="title"/>
          </p:nvPr>
        </p:nvSpPr>
        <p:spPr>
          <a:xfrm>
            <a:off x="4550704" y="1690878"/>
            <a:ext cx="6599429" cy="1325563"/>
          </a:xfrm>
        </p:spPr>
        <p:txBody>
          <a:bodyPr anchor="b">
            <a:noAutofit/>
          </a:bodyPr>
          <a:lstStyle/>
          <a:p>
            <a:r>
              <a:rPr lang="en-US"/>
              <a:t>Click to edit Master title style</a:t>
            </a:r>
            <a:endParaRPr lang="en-US" dirty="0"/>
          </a:p>
        </p:txBody>
      </p:sp>
      <p:sp>
        <p:nvSpPr>
          <p:cNvPr id="18" name="Subtitle 47" descr="Click icon to add picture">
            <a:extLst>
              <a:ext uri="{FF2B5EF4-FFF2-40B4-BE49-F238E27FC236}">
                <a16:creationId xmlns:a16="http://schemas.microsoft.com/office/drawing/2014/main" id="{3C2C4001-E56F-4174-01AA-4630360BFF48}"/>
              </a:ext>
            </a:extLst>
          </p:cNvPr>
          <p:cNvSpPr>
            <a:spLocks noGrp="1"/>
          </p:cNvSpPr>
          <p:nvPr>
            <p:ph type="body" sz="quarter" idx="52" hasCustomPrompt="1"/>
          </p:nvPr>
        </p:nvSpPr>
        <p:spPr>
          <a:xfrm>
            <a:off x="7811506" y="3625598"/>
            <a:ext cx="2653545" cy="587964"/>
          </a:xfrm>
          <a:prstGeom prst="rect">
            <a:avLst/>
          </a:prstGeom>
        </p:spPr>
        <p:txBody>
          <a:bodyPr anchor="b">
            <a:noAutofit/>
          </a:bodyPr>
          <a:lstStyle>
            <a:lvl1pPr marL="0" indent="0" algn="l">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0" name="Content placeholder 47">
            <a:extLst>
              <a:ext uri="{FF2B5EF4-FFF2-40B4-BE49-F238E27FC236}">
                <a16:creationId xmlns:a16="http://schemas.microsoft.com/office/drawing/2014/main" id="{02DFC856-C546-62E9-220F-7A668D349056}"/>
              </a:ext>
            </a:extLst>
          </p:cNvPr>
          <p:cNvSpPr>
            <a:spLocks noGrp="1"/>
          </p:cNvSpPr>
          <p:nvPr>
            <p:ph type="body" sz="quarter" idx="53" hasCustomPrompt="1"/>
          </p:nvPr>
        </p:nvSpPr>
        <p:spPr>
          <a:xfrm>
            <a:off x="7811506" y="4246516"/>
            <a:ext cx="2653545" cy="1727103"/>
          </a:xfrm>
          <a:prstGeom prst="rect">
            <a:avLst/>
          </a:prstGeom>
        </p:spPr>
        <p:txBody>
          <a:bodyPr>
            <a:noAutofit/>
          </a:bodyPr>
          <a:lstStyle>
            <a:lvl1pPr marL="0" indent="0" algn="l">
              <a:lnSpc>
                <a:spcPct val="100000"/>
              </a:lnSpc>
              <a:spcBef>
                <a:spcPts val="0"/>
              </a:spcBef>
              <a:buNone/>
              <a:defRPr sz="14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6" name="Slide Number Placeholder 5">
            <a:extLst>
              <a:ext uri="{FF2B5EF4-FFF2-40B4-BE49-F238E27FC236}">
                <a16:creationId xmlns:a16="http://schemas.microsoft.com/office/drawing/2014/main" id="{F507335A-F59E-2A6C-D2D6-F10391DA8D69}"/>
              </a:ext>
            </a:extLst>
          </p:cNvPr>
          <p:cNvSpPr>
            <a:spLocks noGrp="1"/>
          </p:cNvSpPr>
          <p:nvPr>
            <p:ph type="sldNum" sz="quarter" idx="55"/>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3613646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F946AB17-3782-8412-C51A-DE10A0637453}"/>
              </a:ext>
            </a:extLst>
          </p:cNvPr>
          <p:cNvSpPr/>
          <p:nvPr userDrawn="1"/>
        </p:nvSpPr>
        <p:spPr>
          <a:xfrm>
            <a:off x="0" y="2860787"/>
            <a:ext cx="2361029" cy="3676532"/>
          </a:xfrm>
          <a:custGeom>
            <a:avLst/>
            <a:gdLst>
              <a:gd name="connsiteX0" fmla="*/ 773997 w 2361029"/>
              <a:gd name="connsiteY0" fmla="*/ 0 h 3676532"/>
              <a:gd name="connsiteX1" fmla="*/ 2361029 w 2361029"/>
              <a:gd name="connsiteY1" fmla="*/ 925683 h 3676532"/>
              <a:gd name="connsiteX2" fmla="*/ 2361029 w 2361029"/>
              <a:gd name="connsiteY2" fmla="*/ 2763949 h 3676532"/>
              <a:gd name="connsiteX3" fmla="*/ 769661 w 2361029"/>
              <a:gd name="connsiteY3" fmla="*/ 3676532 h 3676532"/>
              <a:gd name="connsiteX4" fmla="*/ 0 w 2361029"/>
              <a:gd name="connsiteY4" fmla="*/ 3234717 h 3676532"/>
              <a:gd name="connsiteX5" fmla="*/ 0 w 2361029"/>
              <a:gd name="connsiteY5" fmla="*/ 446885 h 367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1029" h="3676532">
                <a:moveTo>
                  <a:pt x="773997" y="0"/>
                </a:moveTo>
                <a:lnTo>
                  <a:pt x="2361029" y="925683"/>
                </a:lnTo>
                <a:lnTo>
                  <a:pt x="2361029" y="2763949"/>
                </a:lnTo>
                <a:lnTo>
                  <a:pt x="769661" y="3676532"/>
                </a:lnTo>
                <a:lnTo>
                  <a:pt x="0" y="3234717"/>
                </a:lnTo>
                <a:lnTo>
                  <a:pt x="0" y="44688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2BA5A58B-9440-7DAB-E7D7-3143B049FBAC}"/>
              </a:ext>
            </a:extLst>
          </p:cNvPr>
          <p:cNvSpPr/>
          <p:nvPr userDrawn="1"/>
        </p:nvSpPr>
        <p:spPr>
          <a:xfrm flipH="1">
            <a:off x="1014233" y="5253270"/>
            <a:ext cx="1710765" cy="1593273"/>
          </a:xfrm>
          <a:custGeom>
            <a:avLst/>
            <a:gdLst>
              <a:gd name="connsiteX0" fmla="*/ 852873 w 1710765"/>
              <a:gd name="connsiteY0" fmla="*/ 0 h 1593273"/>
              <a:gd name="connsiteX1" fmla="*/ 0 w 1710765"/>
              <a:gd name="connsiteY1" fmla="*/ 494134 h 1593273"/>
              <a:gd name="connsiteX2" fmla="*/ 0 w 1710765"/>
              <a:gd name="connsiteY2" fmla="*/ 1475410 h 1593273"/>
              <a:gd name="connsiteX3" fmla="*/ 206916 w 1710765"/>
              <a:gd name="connsiteY3" fmla="*/ 1593273 h 1593273"/>
              <a:gd name="connsiteX4" fmla="*/ 1502835 w 1710765"/>
              <a:gd name="connsiteY4" fmla="*/ 1593273 h 1593273"/>
              <a:gd name="connsiteX5" fmla="*/ 1709418 w 1710765"/>
              <a:gd name="connsiteY5" fmla="*/ 1475480 h 1593273"/>
              <a:gd name="connsiteX6" fmla="*/ 1710407 w 1710765"/>
              <a:gd name="connsiteY6" fmla="*/ 491803 h 159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765" h="1593273">
                <a:moveTo>
                  <a:pt x="852873" y="0"/>
                </a:moveTo>
                <a:lnTo>
                  <a:pt x="0" y="494134"/>
                </a:lnTo>
                <a:lnTo>
                  <a:pt x="0" y="1475410"/>
                </a:lnTo>
                <a:lnTo>
                  <a:pt x="206916" y="1593273"/>
                </a:lnTo>
                <a:lnTo>
                  <a:pt x="1502835" y="1593273"/>
                </a:lnTo>
                <a:lnTo>
                  <a:pt x="1709418" y="1475480"/>
                </a:lnTo>
                <a:cubicBezTo>
                  <a:pt x="1707864" y="1146834"/>
                  <a:pt x="1711961" y="820449"/>
                  <a:pt x="1710407" y="491803"/>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Content Placeholder 47" descr="Click icon to add picture">
            <a:extLst>
              <a:ext uri="{FF2B5EF4-FFF2-40B4-BE49-F238E27FC236}">
                <a16:creationId xmlns:a16="http://schemas.microsoft.com/office/drawing/2014/main" id="{95ADF367-2619-4E00-AB82-8FFF41D0E5C2}"/>
              </a:ext>
            </a:extLst>
          </p:cNvPr>
          <p:cNvSpPr>
            <a:spLocks noGrp="1"/>
          </p:cNvSpPr>
          <p:nvPr>
            <p:ph type="body" sz="quarter" idx="27" hasCustomPrompt="1"/>
          </p:nvPr>
        </p:nvSpPr>
        <p:spPr>
          <a:xfrm>
            <a:off x="5271609" y="1025236"/>
            <a:ext cx="5162709" cy="420683"/>
          </a:xfrm>
          <a:prstGeom prst="rect">
            <a:avLst/>
          </a:prstGeom>
        </p:spPr>
        <p:txBody>
          <a:bodyPr anchor="b">
            <a:noAutofit/>
          </a:bodyPr>
          <a:lstStyle>
            <a:lvl1pPr marL="0" indent="0" algn="l">
              <a:lnSpc>
                <a:spcPct val="100000"/>
              </a:lnSpc>
              <a:buNone/>
              <a:defRPr sz="1800" b="1" i="0">
                <a:solidFill>
                  <a:schemeClr val="bg1"/>
                </a:solidFill>
                <a:latin typeface="+mn-lt"/>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3" name="Content Placeholder 47">
            <a:extLst>
              <a:ext uri="{FF2B5EF4-FFF2-40B4-BE49-F238E27FC236}">
                <a16:creationId xmlns:a16="http://schemas.microsoft.com/office/drawing/2014/main" id="{8CEB04CE-793E-47B4-8D80-9B82864F2CDF}"/>
              </a:ext>
            </a:extLst>
          </p:cNvPr>
          <p:cNvSpPr>
            <a:spLocks noGrp="1"/>
          </p:cNvSpPr>
          <p:nvPr>
            <p:ph type="body" sz="quarter" idx="28" hasCustomPrompt="1"/>
          </p:nvPr>
        </p:nvSpPr>
        <p:spPr>
          <a:xfrm>
            <a:off x="5271608" y="1469069"/>
            <a:ext cx="5162709" cy="1506166"/>
          </a:xfrm>
          <a:prstGeom prst="rect">
            <a:avLst/>
          </a:prstGeom>
        </p:spPr>
        <p:txBody>
          <a:bodyPr>
            <a:noAutofit/>
          </a:bodyPr>
          <a:lstStyle>
            <a:lvl1pPr marL="228600" indent="-228600" algn="l">
              <a:lnSpc>
                <a:spcPct val="100000"/>
              </a:lnSpc>
              <a:spcBef>
                <a:spcPts val="0"/>
              </a:spcBef>
              <a:spcAft>
                <a:spcPts val="600"/>
              </a:spcAft>
              <a:buFont typeface="Arial" panose="020B0604020202020204" pitchFamily="34" charset="0"/>
              <a:buChar char="•"/>
              <a:defRPr sz="14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4" name="Content Placeholder 47" descr="Click icon to add picture">
            <a:extLst>
              <a:ext uri="{FF2B5EF4-FFF2-40B4-BE49-F238E27FC236}">
                <a16:creationId xmlns:a16="http://schemas.microsoft.com/office/drawing/2014/main" id="{067BF8FD-2643-4122-BE3E-63F413244ECB}"/>
              </a:ext>
            </a:extLst>
          </p:cNvPr>
          <p:cNvSpPr>
            <a:spLocks noGrp="1"/>
          </p:cNvSpPr>
          <p:nvPr>
            <p:ph type="body" sz="quarter" idx="29" hasCustomPrompt="1"/>
          </p:nvPr>
        </p:nvSpPr>
        <p:spPr>
          <a:xfrm>
            <a:off x="5271609" y="2984685"/>
            <a:ext cx="5162709" cy="420683"/>
          </a:xfrm>
          <a:prstGeom prst="rect">
            <a:avLst/>
          </a:prstGeom>
        </p:spPr>
        <p:txBody>
          <a:bodyPr anchor="b">
            <a:noAutofit/>
          </a:bodyPr>
          <a:lstStyle>
            <a:lvl1pPr marL="0" indent="0" algn="l">
              <a:lnSpc>
                <a:spcPct val="100000"/>
              </a:lnSpc>
              <a:buNone/>
              <a:defRPr sz="1800" b="1" i="0">
                <a:solidFill>
                  <a:schemeClr val="bg1"/>
                </a:solidFill>
                <a:latin typeface="+mn-lt"/>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6" name="Content Placeholder 47" descr="Click icon to add picture">
            <a:extLst>
              <a:ext uri="{FF2B5EF4-FFF2-40B4-BE49-F238E27FC236}">
                <a16:creationId xmlns:a16="http://schemas.microsoft.com/office/drawing/2014/main" id="{02260D10-FEA1-48A7-B544-FAEEAECF5DE2}"/>
              </a:ext>
            </a:extLst>
          </p:cNvPr>
          <p:cNvSpPr>
            <a:spLocks noGrp="1"/>
          </p:cNvSpPr>
          <p:nvPr>
            <p:ph type="body" sz="quarter" idx="31" hasCustomPrompt="1"/>
          </p:nvPr>
        </p:nvSpPr>
        <p:spPr>
          <a:xfrm>
            <a:off x="5271607" y="4597473"/>
            <a:ext cx="5162709" cy="421399"/>
          </a:xfrm>
          <a:prstGeom prst="rect">
            <a:avLst/>
          </a:prstGeom>
        </p:spPr>
        <p:txBody>
          <a:bodyPr anchor="b">
            <a:noAutofit/>
          </a:bodyPr>
          <a:lstStyle>
            <a:lvl1pPr marL="0" indent="0" algn="l">
              <a:lnSpc>
                <a:spcPct val="100000"/>
              </a:lnSpc>
              <a:buNone/>
              <a:defRPr sz="1800" b="1" i="0">
                <a:solidFill>
                  <a:schemeClr val="bg1"/>
                </a:solidFill>
                <a:latin typeface="+mn-lt"/>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0" name="Content Placeholder 47">
            <a:extLst>
              <a:ext uri="{FF2B5EF4-FFF2-40B4-BE49-F238E27FC236}">
                <a16:creationId xmlns:a16="http://schemas.microsoft.com/office/drawing/2014/main" id="{64584B30-8BCF-4D75-8A6C-FD82347CC7B6}"/>
              </a:ext>
            </a:extLst>
          </p:cNvPr>
          <p:cNvSpPr>
            <a:spLocks noGrp="1"/>
          </p:cNvSpPr>
          <p:nvPr>
            <p:ph type="body" sz="quarter" idx="34" hasCustomPrompt="1"/>
          </p:nvPr>
        </p:nvSpPr>
        <p:spPr>
          <a:xfrm>
            <a:off x="5271608" y="3419684"/>
            <a:ext cx="5162709" cy="1177789"/>
          </a:xfrm>
          <a:prstGeom prst="rect">
            <a:avLst/>
          </a:prstGeom>
        </p:spPr>
        <p:txBody>
          <a:bodyPr>
            <a:noAutofit/>
          </a:bodyPr>
          <a:lstStyle>
            <a:lvl1pPr marL="228600" indent="-228600" algn="l">
              <a:lnSpc>
                <a:spcPct val="100000"/>
              </a:lnSpc>
              <a:spcBef>
                <a:spcPts val="0"/>
              </a:spcBef>
              <a:spcAft>
                <a:spcPts val="600"/>
              </a:spcAft>
              <a:buFont typeface="Arial" panose="020B0604020202020204" pitchFamily="34" charset="0"/>
              <a:buChar char="•"/>
              <a:defRPr sz="14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8" name="Content Placeholder 47">
            <a:extLst>
              <a:ext uri="{FF2B5EF4-FFF2-40B4-BE49-F238E27FC236}">
                <a16:creationId xmlns:a16="http://schemas.microsoft.com/office/drawing/2014/main" id="{A4A25056-27FA-4039-ACFA-6624F778712A}"/>
              </a:ext>
            </a:extLst>
          </p:cNvPr>
          <p:cNvSpPr>
            <a:spLocks noGrp="1"/>
          </p:cNvSpPr>
          <p:nvPr>
            <p:ph type="body" sz="quarter" idx="35" hasCustomPrompt="1"/>
          </p:nvPr>
        </p:nvSpPr>
        <p:spPr>
          <a:xfrm>
            <a:off x="5271608" y="5041922"/>
            <a:ext cx="5162709" cy="1635938"/>
          </a:xfrm>
          <a:prstGeom prst="rect">
            <a:avLst/>
          </a:prstGeom>
        </p:spPr>
        <p:txBody>
          <a:bodyPr>
            <a:noAutofit/>
          </a:bodyPr>
          <a:lstStyle>
            <a:lvl1pPr marL="228600" indent="-228600" algn="l">
              <a:lnSpc>
                <a:spcPct val="100000"/>
              </a:lnSpc>
              <a:spcBef>
                <a:spcPts val="0"/>
              </a:spcBef>
              <a:spcAft>
                <a:spcPts val="600"/>
              </a:spcAft>
              <a:buFont typeface="Arial" panose="020B0604020202020204" pitchFamily="34" charset="0"/>
              <a:buChar char="•"/>
              <a:defRPr sz="14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7" name="Freeform: Shape 24">
            <a:extLst>
              <a:ext uri="{FF2B5EF4-FFF2-40B4-BE49-F238E27FC236}">
                <a16:creationId xmlns:a16="http://schemas.microsoft.com/office/drawing/2014/main" id="{A23F9759-CF52-CE45-5E22-9678534685A7}"/>
              </a:ext>
            </a:extLst>
          </p:cNvPr>
          <p:cNvSpPr/>
          <p:nvPr userDrawn="1"/>
        </p:nvSpPr>
        <p:spPr>
          <a:xfrm flipH="1">
            <a:off x="2631891" y="4699053"/>
            <a:ext cx="668814" cy="784693"/>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 name="Title 5">
            <a:extLst>
              <a:ext uri="{FF2B5EF4-FFF2-40B4-BE49-F238E27FC236}">
                <a16:creationId xmlns:a16="http://schemas.microsoft.com/office/drawing/2014/main" id="{5D84FCC1-368D-680C-31AA-597C3AAF4232}"/>
              </a:ext>
            </a:extLst>
          </p:cNvPr>
          <p:cNvSpPr>
            <a:spLocks noGrp="1"/>
          </p:cNvSpPr>
          <p:nvPr>
            <p:ph type="title"/>
          </p:nvPr>
        </p:nvSpPr>
        <p:spPr>
          <a:xfrm>
            <a:off x="502665" y="707105"/>
            <a:ext cx="3994173" cy="2277580"/>
          </a:xfrm>
        </p:spPr>
        <p:txBody>
          <a:bodyPr anchor="t">
            <a:noAutofit/>
          </a:bodyPr>
          <a:lstStyle/>
          <a:p>
            <a:r>
              <a:rPr lang="en-US"/>
              <a:t>Click to edit Master title style</a:t>
            </a:r>
            <a:endParaRPr lang="en-US" dirty="0"/>
          </a:p>
        </p:txBody>
      </p:sp>
      <p:sp>
        <p:nvSpPr>
          <p:cNvPr id="18" name="Picture Placeholder 2">
            <a:extLst>
              <a:ext uri="{FF2B5EF4-FFF2-40B4-BE49-F238E27FC236}">
                <a16:creationId xmlns:a16="http://schemas.microsoft.com/office/drawing/2014/main" id="{E53E8C9F-CD73-30CD-1F24-20F2E6149D58}"/>
              </a:ext>
            </a:extLst>
          </p:cNvPr>
          <p:cNvSpPr>
            <a:spLocks noGrp="1"/>
          </p:cNvSpPr>
          <p:nvPr>
            <p:ph type="pic" sz="quarter" idx="36"/>
          </p:nvPr>
        </p:nvSpPr>
        <p:spPr>
          <a:xfrm>
            <a:off x="4734172" y="1141669"/>
            <a:ext cx="507778" cy="565882"/>
          </a:xfrm>
        </p:spPr>
        <p:txBody>
          <a:bodyPr lIns="0" rIns="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atin typeface="Abadi" panose="020B0604020104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dirty="0"/>
          </a:p>
        </p:txBody>
      </p:sp>
      <p:sp>
        <p:nvSpPr>
          <p:cNvPr id="19" name="Picture Placeholder 2">
            <a:extLst>
              <a:ext uri="{FF2B5EF4-FFF2-40B4-BE49-F238E27FC236}">
                <a16:creationId xmlns:a16="http://schemas.microsoft.com/office/drawing/2014/main" id="{CE61E189-349E-0076-EA43-7BCB6E24CE86}"/>
              </a:ext>
            </a:extLst>
          </p:cNvPr>
          <p:cNvSpPr>
            <a:spLocks noGrp="1"/>
          </p:cNvSpPr>
          <p:nvPr>
            <p:ph type="pic" sz="quarter" idx="37"/>
          </p:nvPr>
        </p:nvSpPr>
        <p:spPr>
          <a:xfrm>
            <a:off x="4724705" y="3105650"/>
            <a:ext cx="536270" cy="565882"/>
          </a:xfrm>
        </p:spPr>
        <p:txBody>
          <a:bodyPr lIns="0" rIns="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atin typeface="Abadi" panose="020B0604020104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dirty="0"/>
          </a:p>
        </p:txBody>
      </p:sp>
      <p:sp>
        <p:nvSpPr>
          <p:cNvPr id="21" name="Picture Placeholder 2">
            <a:extLst>
              <a:ext uri="{FF2B5EF4-FFF2-40B4-BE49-F238E27FC236}">
                <a16:creationId xmlns:a16="http://schemas.microsoft.com/office/drawing/2014/main" id="{68B04572-5D47-C3DF-CDEA-15EC646EA8FE}"/>
              </a:ext>
            </a:extLst>
          </p:cNvPr>
          <p:cNvSpPr>
            <a:spLocks noGrp="1"/>
          </p:cNvSpPr>
          <p:nvPr>
            <p:ph type="pic" sz="quarter" idx="38"/>
          </p:nvPr>
        </p:nvSpPr>
        <p:spPr>
          <a:xfrm>
            <a:off x="4714069" y="4716041"/>
            <a:ext cx="536270" cy="565882"/>
          </a:xfrm>
        </p:spPr>
        <p:txBody>
          <a:bodyPr lIns="0" rIns="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atin typeface="Abadi" panose="020B0604020104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dirty="0"/>
          </a:p>
        </p:txBody>
      </p:sp>
      <p:sp>
        <p:nvSpPr>
          <p:cNvPr id="5" name="Slide Number Placeholder 4">
            <a:extLst>
              <a:ext uri="{FF2B5EF4-FFF2-40B4-BE49-F238E27FC236}">
                <a16:creationId xmlns:a16="http://schemas.microsoft.com/office/drawing/2014/main" id="{2446A453-65E1-B688-A3F9-EA0AA347DDEA}"/>
              </a:ext>
            </a:extLst>
          </p:cNvPr>
          <p:cNvSpPr>
            <a:spLocks noGrp="1"/>
          </p:cNvSpPr>
          <p:nvPr>
            <p:ph type="sldNum" sz="quarter" idx="40"/>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2662113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8" name="Content Placeholder 47">
            <a:extLst>
              <a:ext uri="{FF2B5EF4-FFF2-40B4-BE49-F238E27FC236}">
                <a16:creationId xmlns:a16="http://schemas.microsoft.com/office/drawing/2014/main" id="{3EDD8D3E-653B-4A9E-9868-3B013A65FE9F}"/>
              </a:ext>
            </a:extLst>
          </p:cNvPr>
          <p:cNvSpPr>
            <a:spLocks noGrp="1"/>
          </p:cNvSpPr>
          <p:nvPr>
            <p:ph type="pic" sz="quarter" idx="48"/>
          </p:nvPr>
        </p:nvSpPr>
        <p:spPr>
          <a:xfrm>
            <a:off x="7493157" y="529148"/>
            <a:ext cx="4248873" cy="473113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ln w="19050">
            <a:solidFill>
              <a:schemeClr val="tx1"/>
            </a:solidFill>
          </a:ln>
        </p:spPr>
        <p:txBody>
          <a:bodyPr anchor="ctr">
            <a:noAutofit/>
          </a:bodyPr>
          <a:lstStyle>
            <a:lvl1pPr marL="0" indent="0" algn="ctr">
              <a:buNone/>
              <a:defRPr>
                <a:solidFill>
                  <a:schemeClr val="bg1"/>
                </a:solidFill>
              </a:defRPr>
            </a:lvl1pPr>
          </a:lstStyle>
          <a:p>
            <a:r>
              <a:rPr lang="en-US" altLang="zh-CN"/>
              <a:t>Click icon to add picture</a:t>
            </a:r>
            <a:endParaRPr lang="zh-CN" altLang="en-US"/>
          </a:p>
        </p:txBody>
      </p:sp>
      <p:sp>
        <p:nvSpPr>
          <p:cNvPr id="18" name="Content Placeholder 47">
            <a:extLst>
              <a:ext uri="{FF2B5EF4-FFF2-40B4-BE49-F238E27FC236}">
                <a16:creationId xmlns:a16="http://schemas.microsoft.com/office/drawing/2014/main" id="{DD4E6A9F-7400-917B-6A6B-6BAB445E85FA}"/>
              </a:ext>
            </a:extLst>
          </p:cNvPr>
          <p:cNvSpPr>
            <a:spLocks noGrp="1"/>
          </p:cNvSpPr>
          <p:nvPr>
            <p:ph type="body" sz="quarter" idx="28" hasCustomPrompt="1"/>
          </p:nvPr>
        </p:nvSpPr>
        <p:spPr>
          <a:xfrm>
            <a:off x="517427" y="3253120"/>
            <a:ext cx="4959822" cy="2007158"/>
          </a:xfrm>
          <a:prstGeom prst="rect">
            <a:avLst/>
          </a:prstGeom>
        </p:spPr>
        <p:txBody>
          <a:bodyPr>
            <a:noAutofit/>
          </a:bodyPr>
          <a:lstStyle>
            <a:lvl1pPr marL="0" indent="0">
              <a:lnSpc>
                <a:spcPct val="100000"/>
              </a:lnSpc>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19" name="Freeform: Shape 25">
            <a:extLst>
              <a:ext uri="{FF2B5EF4-FFF2-40B4-BE49-F238E27FC236}">
                <a16:creationId xmlns:a16="http://schemas.microsoft.com/office/drawing/2014/main" id="{D7BBD3E8-D5DD-C21F-3792-4880373CCDCC}"/>
              </a:ext>
            </a:extLst>
          </p:cNvPr>
          <p:cNvSpPr/>
          <p:nvPr userDrawn="1"/>
        </p:nvSpPr>
        <p:spPr>
          <a:xfrm flipH="1">
            <a:off x="7400972" y="4594440"/>
            <a:ext cx="1347680" cy="158117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0" name="Freeform: Shape 11">
            <a:extLst>
              <a:ext uri="{FF2B5EF4-FFF2-40B4-BE49-F238E27FC236}">
                <a16:creationId xmlns:a16="http://schemas.microsoft.com/office/drawing/2014/main" id="{FC461D80-0CAC-62E5-726A-63B48BEF3F25}"/>
              </a:ext>
            </a:extLst>
          </p:cNvPr>
          <p:cNvSpPr/>
          <p:nvPr userDrawn="1"/>
        </p:nvSpPr>
        <p:spPr>
          <a:xfrm>
            <a:off x="6521016" y="4772906"/>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3" name="Title 2">
            <a:extLst>
              <a:ext uri="{FF2B5EF4-FFF2-40B4-BE49-F238E27FC236}">
                <a16:creationId xmlns:a16="http://schemas.microsoft.com/office/drawing/2014/main" id="{D4944167-AFE9-AE61-AF44-B9AEE24D17D8}"/>
              </a:ext>
            </a:extLst>
          </p:cNvPr>
          <p:cNvSpPr>
            <a:spLocks noGrp="1"/>
          </p:cNvSpPr>
          <p:nvPr>
            <p:ph type="title"/>
          </p:nvPr>
        </p:nvSpPr>
        <p:spPr>
          <a:xfrm>
            <a:off x="517427" y="2497488"/>
            <a:ext cx="9823998" cy="1325563"/>
          </a:xfrm>
        </p:spPr>
        <p:txBody>
          <a:bodyPr anchor="t">
            <a:no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47268D53-92DA-7335-4DAB-83485CAF3FE9}"/>
              </a:ext>
            </a:extLst>
          </p:cNvPr>
          <p:cNvSpPr>
            <a:spLocks noGrp="1"/>
          </p:cNvSpPr>
          <p:nvPr>
            <p:ph type="ftr" sz="quarter" idx="49"/>
          </p:nvPr>
        </p:nvSpPr>
        <p:spPr/>
        <p:txBody>
          <a:bodyPr>
            <a:noAutofit/>
          </a:bodyPr>
          <a:lstStyle/>
          <a:p>
            <a:r>
              <a:rPr lang="en-US" noProof="0" dirty="0"/>
              <a:t>Presentation Title</a:t>
            </a:r>
          </a:p>
        </p:txBody>
      </p:sp>
      <p:sp>
        <p:nvSpPr>
          <p:cNvPr id="6" name="Slide Number Placeholder 5">
            <a:extLst>
              <a:ext uri="{FF2B5EF4-FFF2-40B4-BE49-F238E27FC236}">
                <a16:creationId xmlns:a16="http://schemas.microsoft.com/office/drawing/2014/main" id="{9F9FCB16-3643-AB04-D20E-A14FFE07F67C}"/>
              </a:ext>
            </a:extLst>
          </p:cNvPr>
          <p:cNvSpPr>
            <a:spLocks noGrp="1"/>
          </p:cNvSpPr>
          <p:nvPr>
            <p:ph type="sldNum" sz="quarter" idx="50"/>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3213276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39B50CEE-D9F9-B5CD-C274-BEAA5EAB37E3}"/>
              </a:ext>
            </a:extLst>
          </p:cNvPr>
          <p:cNvSpPr/>
          <p:nvPr userDrawn="1"/>
        </p:nvSpPr>
        <p:spPr>
          <a:xfrm>
            <a:off x="410352" y="12435"/>
            <a:ext cx="1455521" cy="1019127"/>
          </a:xfrm>
          <a:custGeom>
            <a:avLst/>
            <a:gdLst>
              <a:gd name="connsiteX0" fmla="*/ 219223 w 1455521"/>
              <a:gd name="connsiteY0" fmla="*/ 0 h 1019127"/>
              <a:gd name="connsiteX1" fmla="*/ 1236298 w 1455521"/>
              <a:gd name="connsiteY1" fmla="*/ 0 h 1019127"/>
              <a:gd name="connsiteX2" fmla="*/ 1455521 w 1455521"/>
              <a:gd name="connsiteY2" fmla="*/ 385779 h 1019127"/>
              <a:gd name="connsiteX3" fmla="*/ 1095615 w 1455521"/>
              <a:gd name="connsiteY3" fmla="*/ 1019127 h 1019127"/>
              <a:gd name="connsiteX4" fmla="*/ 359906 w 1455521"/>
              <a:gd name="connsiteY4" fmla="*/ 1019127 h 1019127"/>
              <a:gd name="connsiteX5" fmla="*/ 0 w 1455521"/>
              <a:gd name="connsiteY5" fmla="*/ 385779 h 101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1019127">
                <a:moveTo>
                  <a:pt x="219223" y="0"/>
                </a:moveTo>
                <a:lnTo>
                  <a:pt x="1236298" y="0"/>
                </a:lnTo>
                <a:lnTo>
                  <a:pt x="1455521" y="385779"/>
                </a:lnTo>
                <a:lnTo>
                  <a:pt x="1095615" y="1019127"/>
                </a:lnTo>
                <a:lnTo>
                  <a:pt x="359906" y="1019127"/>
                </a:lnTo>
                <a:lnTo>
                  <a:pt x="0" y="3857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Hexagon 15">
            <a:extLst>
              <a:ext uri="{FF2B5EF4-FFF2-40B4-BE49-F238E27FC236}">
                <a16:creationId xmlns:a16="http://schemas.microsoft.com/office/drawing/2014/main" id="{93831F6E-A0DA-46E5-AF13-ED5D9ABF108D}"/>
              </a:ext>
            </a:extLst>
          </p:cNvPr>
          <p:cNvSpPr/>
          <p:nvPr userDrawn="1"/>
        </p:nvSpPr>
        <p:spPr>
          <a:xfrm>
            <a:off x="1579486" y="450004"/>
            <a:ext cx="1455521" cy="1266696"/>
          </a:xfrm>
          <a:prstGeom prst="hexagon">
            <a:avLst>
              <a:gd name="adj" fmla="val 28413"/>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0" name="Hexagon 17">
            <a:extLst>
              <a:ext uri="{FF2B5EF4-FFF2-40B4-BE49-F238E27FC236}">
                <a16:creationId xmlns:a16="http://schemas.microsoft.com/office/drawing/2014/main" id="{18B06ECC-5FA7-4ACA-86BF-694240D0C05B}"/>
              </a:ext>
            </a:extLst>
          </p:cNvPr>
          <p:cNvSpPr/>
          <p:nvPr userDrawn="1"/>
        </p:nvSpPr>
        <p:spPr>
          <a:xfrm>
            <a:off x="412218" y="1136470"/>
            <a:ext cx="1455521" cy="1266696"/>
          </a:xfrm>
          <a:prstGeom prst="hexagon">
            <a:avLst>
              <a:gd name="adj" fmla="val 28413"/>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1" name="Hexagon 19">
            <a:extLst>
              <a:ext uri="{FF2B5EF4-FFF2-40B4-BE49-F238E27FC236}">
                <a16:creationId xmlns:a16="http://schemas.microsoft.com/office/drawing/2014/main" id="{089AA305-8FFC-46A5-B806-D5D78320D0CD}"/>
              </a:ext>
            </a:extLst>
          </p:cNvPr>
          <p:cNvSpPr/>
          <p:nvPr userDrawn="1"/>
        </p:nvSpPr>
        <p:spPr>
          <a:xfrm>
            <a:off x="1580070" y="1812437"/>
            <a:ext cx="1455521" cy="1266696"/>
          </a:xfrm>
          <a:prstGeom prst="hexagon">
            <a:avLst>
              <a:gd name="adj" fmla="val 28413"/>
              <a:gd name="vf" fmla="val 11547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Hexagon 21">
            <a:extLst>
              <a:ext uri="{FF2B5EF4-FFF2-40B4-BE49-F238E27FC236}">
                <a16:creationId xmlns:a16="http://schemas.microsoft.com/office/drawing/2014/main" id="{DB2D65ED-32BC-44B2-92F3-E16717051CA1}"/>
              </a:ext>
            </a:extLst>
          </p:cNvPr>
          <p:cNvSpPr/>
          <p:nvPr userDrawn="1"/>
        </p:nvSpPr>
        <p:spPr>
          <a:xfrm>
            <a:off x="3953772" y="4582171"/>
            <a:ext cx="1455521" cy="1266696"/>
          </a:xfrm>
          <a:prstGeom prst="hexagon">
            <a:avLst>
              <a:gd name="adj" fmla="val 28413"/>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4" name="Freeform 43">
            <a:extLst>
              <a:ext uri="{FF2B5EF4-FFF2-40B4-BE49-F238E27FC236}">
                <a16:creationId xmlns:a16="http://schemas.microsoft.com/office/drawing/2014/main" id="{6100186E-95B0-AB29-6F1D-DBFBAA566DB2}"/>
              </a:ext>
            </a:extLst>
          </p:cNvPr>
          <p:cNvSpPr/>
          <p:nvPr userDrawn="1"/>
        </p:nvSpPr>
        <p:spPr>
          <a:xfrm>
            <a:off x="3955762" y="5952136"/>
            <a:ext cx="1455521" cy="932559"/>
          </a:xfrm>
          <a:custGeom>
            <a:avLst/>
            <a:gdLst>
              <a:gd name="connsiteX0" fmla="*/ 359906 w 1455521"/>
              <a:gd name="connsiteY0" fmla="*/ 0 h 932559"/>
              <a:gd name="connsiteX1" fmla="*/ 1095615 w 1455521"/>
              <a:gd name="connsiteY1" fmla="*/ 0 h 932559"/>
              <a:gd name="connsiteX2" fmla="*/ 1455521 w 1455521"/>
              <a:gd name="connsiteY2" fmla="*/ 633348 h 932559"/>
              <a:gd name="connsiteX3" fmla="*/ 1285492 w 1455521"/>
              <a:gd name="connsiteY3" fmla="*/ 932559 h 932559"/>
              <a:gd name="connsiteX4" fmla="*/ 170030 w 1455521"/>
              <a:gd name="connsiteY4" fmla="*/ 932559 h 932559"/>
              <a:gd name="connsiteX5" fmla="*/ 0 w 1455521"/>
              <a:gd name="connsiteY5" fmla="*/ 633348 h 93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32559">
                <a:moveTo>
                  <a:pt x="359906" y="0"/>
                </a:moveTo>
                <a:lnTo>
                  <a:pt x="1095615" y="0"/>
                </a:lnTo>
                <a:lnTo>
                  <a:pt x="1455521" y="633348"/>
                </a:lnTo>
                <a:lnTo>
                  <a:pt x="1285492" y="932559"/>
                </a:lnTo>
                <a:lnTo>
                  <a:pt x="170030" y="932559"/>
                </a:lnTo>
                <a:lnTo>
                  <a:pt x="0" y="633348"/>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Hexagon 27">
            <a:extLst>
              <a:ext uri="{FF2B5EF4-FFF2-40B4-BE49-F238E27FC236}">
                <a16:creationId xmlns:a16="http://schemas.microsoft.com/office/drawing/2014/main" id="{5275D449-7441-440B-8584-96D25256F24D}"/>
              </a:ext>
            </a:extLst>
          </p:cNvPr>
          <p:cNvSpPr/>
          <p:nvPr userDrawn="1"/>
        </p:nvSpPr>
        <p:spPr>
          <a:xfrm>
            <a:off x="2783996" y="5245443"/>
            <a:ext cx="1455521" cy="1266696"/>
          </a:xfrm>
          <a:prstGeom prst="hexagon">
            <a:avLst>
              <a:gd name="adj" fmla="val 28413"/>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5" name="Hexagon 28">
            <a:extLst>
              <a:ext uri="{FF2B5EF4-FFF2-40B4-BE49-F238E27FC236}">
                <a16:creationId xmlns:a16="http://schemas.microsoft.com/office/drawing/2014/main" id="{94CFCD79-F5CD-4175-96DE-1AC2E1999DB6}"/>
              </a:ext>
            </a:extLst>
          </p:cNvPr>
          <p:cNvSpPr/>
          <p:nvPr userDrawn="1"/>
        </p:nvSpPr>
        <p:spPr>
          <a:xfrm>
            <a:off x="2767144" y="3880620"/>
            <a:ext cx="1455521" cy="1266696"/>
          </a:xfrm>
          <a:prstGeom prst="hexagon">
            <a:avLst>
              <a:gd name="adj" fmla="val 28413"/>
              <a:gd name="vf" fmla="val 11547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3" name="Freeform 42">
            <a:extLst>
              <a:ext uri="{FF2B5EF4-FFF2-40B4-BE49-F238E27FC236}">
                <a16:creationId xmlns:a16="http://schemas.microsoft.com/office/drawing/2014/main" id="{C8667104-E096-23C3-4C2C-5277C2AF5C57}"/>
              </a:ext>
            </a:extLst>
          </p:cNvPr>
          <p:cNvSpPr/>
          <p:nvPr userDrawn="1"/>
        </p:nvSpPr>
        <p:spPr>
          <a:xfrm>
            <a:off x="3702" y="448131"/>
            <a:ext cx="678871" cy="1266696"/>
          </a:xfrm>
          <a:custGeom>
            <a:avLst/>
            <a:gdLst>
              <a:gd name="connsiteX0" fmla="*/ 0 w 678871"/>
              <a:gd name="connsiteY0" fmla="*/ 0 h 1266696"/>
              <a:gd name="connsiteX1" fmla="*/ 318965 w 678871"/>
              <a:gd name="connsiteY1" fmla="*/ 0 h 1266696"/>
              <a:gd name="connsiteX2" fmla="*/ 678871 w 678871"/>
              <a:gd name="connsiteY2" fmla="*/ 633348 h 1266696"/>
              <a:gd name="connsiteX3" fmla="*/ 318965 w 678871"/>
              <a:gd name="connsiteY3" fmla="*/ 1266696 h 1266696"/>
              <a:gd name="connsiteX4" fmla="*/ 0 w 678871"/>
              <a:gd name="connsiteY4" fmla="*/ 1266696 h 1266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871" h="1266696">
                <a:moveTo>
                  <a:pt x="0" y="0"/>
                </a:moveTo>
                <a:lnTo>
                  <a:pt x="318965" y="0"/>
                </a:lnTo>
                <a:lnTo>
                  <a:pt x="678871" y="633348"/>
                </a:lnTo>
                <a:lnTo>
                  <a:pt x="318965" y="1266696"/>
                </a:lnTo>
                <a:lnTo>
                  <a:pt x="0" y="1266696"/>
                </a:lnTo>
                <a:close/>
              </a:path>
            </a:pathLst>
          </a:cu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Hexagon 31">
            <a:extLst>
              <a:ext uri="{FF2B5EF4-FFF2-40B4-BE49-F238E27FC236}">
                <a16:creationId xmlns:a16="http://schemas.microsoft.com/office/drawing/2014/main" id="{61BB4AB0-7C5C-4697-A25B-0AFD8754AB52}"/>
              </a:ext>
            </a:extLst>
          </p:cNvPr>
          <p:cNvSpPr/>
          <p:nvPr userDrawn="1"/>
        </p:nvSpPr>
        <p:spPr>
          <a:xfrm>
            <a:off x="1580353" y="3182793"/>
            <a:ext cx="1455521" cy="1266696"/>
          </a:xfrm>
          <a:prstGeom prst="hexagon">
            <a:avLst>
              <a:gd name="adj" fmla="val 28413"/>
              <a:gd name="vf" fmla="val 11547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6" name="Freeform 45">
            <a:extLst>
              <a:ext uri="{FF2B5EF4-FFF2-40B4-BE49-F238E27FC236}">
                <a16:creationId xmlns:a16="http://schemas.microsoft.com/office/drawing/2014/main" id="{2363FF00-E570-D743-258E-E9FEF4F02A08}"/>
              </a:ext>
            </a:extLst>
          </p:cNvPr>
          <p:cNvSpPr/>
          <p:nvPr userDrawn="1"/>
        </p:nvSpPr>
        <p:spPr>
          <a:xfrm>
            <a:off x="6334981" y="5962237"/>
            <a:ext cx="1455521" cy="901561"/>
          </a:xfrm>
          <a:custGeom>
            <a:avLst/>
            <a:gdLst>
              <a:gd name="connsiteX0" fmla="*/ 359906 w 1455521"/>
              <a:gd name="connsiteY0" fmla="*/ 0 h 901561"/>
              <a:gd name="connsiteX1" fmla="*/ 1095615 w 1455521"/>
              <a:gd name="connsiteY1" fmla="*/ 0 h 901561"/>
              <a:gd name="connsiteX2" fmla="*/ 1455521 w 1455521"/>
              <a:gd name="connsiteY2" fmla="*/ 633348 h 901561"/>
              <a:gd name="connsiteX3" fmla="*/ 1303107 w 1455521"/>
              <a:gd name="connsiteY3" fmla="*/ 901561 h 901561"/>
              <a:gd name="connsiteX4" fmla="*/ 152415 w 1455521"/>
              <a:gd name="connsiteY4" fmla="*/ 901561 h 901561"/>
              <a:gd name="connsiteX5" fmla="*/ 0 w 1455521"/>
              <a:gd name="connsiteY5" fmla="*/ 633348 h 90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01561">
                <a:moveTo>
                  <a:pt x="359906" y="0"/>
                </a:moveTo>
                <a:lnTo>
                  <a:pt x="1095615" y="0"/>
                </a:lnTo>
                <a:lnTo>
                  <a:pt x="1455521" y="633348"/>
                </a:lnTo>
                <a:lnTo>
                  <a:pt x="1303107" y="901561"/>
                </a:lnTo>
                <a:lnTo>
                  <a:pt x="152415" y="901561"/>
                </a:lnTo>
                <a:lnTo>
                  <a:pt x="0" y="633348"/>
                </a:lnTo>
                <a:close/>
              </a:path>
            </a:pathLst>
          </a:custGeom>
          <a:noFill/>
          <a:ln w="19050">
            <a:solidFill>
              <a:srgbClr val="98432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Content Placeholder 47">
            <a:extLst>
              <a:ext uri="{FF2B5EF4-FFF2-40B4-BE49-F238E27FC236}">
                <a16:creationId xmlns:a16="http://schemas.microsoft.com/office/drawing/2014/main" id="{073CD90F-1E45-47EC-B558-D5F638F5FE6F}"/>
              </a:ext>
            </a:extLst>
          </p:cNvPr>
          <p:cNvSpPr>
            <a:spLocks noGrp="1"/>
          </p:cNvSpPr>
          <p:nvPr>
            <p:ph type="pic" sz="quarter" idx="48"/>
          </p:nvPr>
        </p:nvSpPr>
        <p:spPr>
          <a:xfrm>
            <a:off x="2754948" y="2502098"/>
            <a:ext cx="1465840" cy="1289394"/>
          </a:xfrm>
          <a:prstGeom prst="hexagon">
            <a:avLst>
              <a:gd name="adj" fmla="val 28349"/>
              <a:gd name="vf" fmla="val 115470"/>
            </a:avLst>
          </a:prstGeom>
          <a:ln w="12700">
            <a:noFill/>
          </a:ln>
        </p:spPr>
        <p:txBody>
          <a:bodyPr>
            <a:noAutofit/>
          </a:bodyPr>
          <a:lstStyle>
            <a:lvl1pPr marL="0" indent="0" algn="l">
              <a:buFontTx/>
              <a:buNone/>
              <a:defRPr sz="1050">
                <a:solidFill>
                  <a:schemeClr val="bg1"/>
                </a:solidFill>
              </a:defRPr>
            </a:lvl1pPr>
          </a:lstStyle>
          <a:p>
            <a:r>
              <a:rPr lang="en-US" altLang="zh-CN"/>
              <a:t>Click icon to add picture</a:t>
            </a:r>
            <a:endParaRPr lang="en-US" altLang="zh-CN" dirty="0"/>
          </a:p>
        </p:txBody>
      </p:sp>
      <p:sp>
        <p:nvSpPr>
          <p:cNvPr id="29" name="Content Placeholder 47">
            <a:extLst>
              <a:ext uri="{FF2B5EF4-FFF2-40B4-BE49-F238E27FC236}">
                <a16:creationId xmlns:a16="http://schemas.microsoft.com/office/drawing/2014/main" id="{9A501203-35D0-41A5-A2A4-9F05FAB495C4}"/>
              </a:ext>
            </a:extLst>
          </p:cNvPr>
          <p:cNvSpPr>
            <a:spLocks noGrp="1"/>
          </p:cNvSpPr>
          <p:nvPr>
            <p:ph type="pic" sz="quarter" idx="49"/>
          </p:nvPr>
        </p:nvSpPr>
        <p:spPr>
          <a:xfrm>
            <a:off x="391110" y="2493385"/>
            <a:ext cx="1465840" cy="1289394"/>
          </a:xfrm>
          <a:prstGeom prst="hexagon">
            <a:avLst>
              <a:gd name="adj" fmla="val 28349"/>
              <a:gd name="vf" fmla="val 115470"/>
            </a:avLst>
          </a:prstGeom>
          <a:ln>
            <a:noFill/>
          </a:ln>
        </p:spPr>
        <p:txBody>
          <a:bodyPr>
            <a:noAutofit/>
          </a:bodyPr>
          <a:lstStyle>
            <a:lvl1pPr marL="0" indent="0" algn="l">
              <a:buFontTx/>
              <a:buNone/>
              <a:defRPr sz="1050">
                <a:solidFill>
                  <a:schemeClr val="bg1"/>
                </a:solidFill>
              </a:defRPr>
            </a:lvl1pPr>
          </a:lstStyle>
          <a:p>
            <a:r>
              <a:rPr lang="en-US" altLang="zh-CN"/>
              <a:t>Click icon to add picture</a:t>
            </a:r>
            <a:endParaRPr lang="en-US" altLang="zh-CN" dirty="0"/>
          </a:p>
        </p:txBody>
      </p:sp>
      <p:sp>
        <p:nvSpPr>
          <p:cNvPr id="30" name="Content Placeholder 47">
            <a:extLst>
              <a:ext uri="{FF2B5EF4-FFF2-40B4-BE49-F238E27FC236}">
                <a16:creationId xmlns:a16="http://schemas.microsoft.com/office/drawing/2014/main" id="{1FA62038-8BB7-45FD-896E-34738A5578BD}"/>
              </a:ext>
            </a:extLst>
          </p:cNvPr>
          <p:cNvSpPr>
            <a:spLocks noGrp="1"/>
          </p:cNvSpPr>
          <p:nvPr>
            <p:ph type="pic" sz="quarter" idx="50"/>
          </p:nvPr>
        </p:nvSpPr>
        <p:spPr>
          <a:xfrm>
            <a:off x="5151412" y="5238680"/>
            <a:ext cx="1465840" cy="1289394"/>
          </a:xfrm>
          <a:prstGeom prst="hexagon">
            <a:avLst>
              <a:gd name="adj" fmla="val 28349"/>
              <a:gd name="vf" fmla="val 115470"/>
            </a:avLst>
          </a:prstGeom>
          <a:ln w="12700">
            <a:noFill/>
          </a:ln>
        </p:spPr>
        <p:txBody>
          <a:bodyPr>
            <a:noAutofit/>
          </a:bodyPr>
          <a:lstStyle>
            <a:lvl1pPr marL="0" indent="0" algn="l">
              <a:buFontTx/>
              <a:buNone/>
              <a:defRPr sz="1050">
                <a:solidFill>
                  <a:schemeClr val="bg1"/>
                </a:solidFill>
              </a:defRPr>
            </a:lvl1pPr>
          </a:lstStyle>
          <a:p>
            <a:r>
              <a:rPr lang="en-US" altLang="zh-CN"/>
              <a:t>Click icon to add picture</a:t>
            </a:r>
            <a:endParaRPr lang="en-US" altLang="zh-CN" dirty="0"/>
          </a:p>
        </p:txBody>
      </p:sp>
      <p:sp>
        <p:nvSpPr>
          <p:cNvPr id="31" name="Content Placeholder 47">
            <a:extLst>
              <a:ext uri="{FF2B5EF4-FFF2-40B4-BE49-F238E27FC236}">
                <a16:creationId xmlns:a16="http://schemas.microsoft.com/office/drawing/2014/main" id="{9A7E0EE6-5885-489B-81A9-65DBC0016938}"/>
              </a:ext>
            </a:extLst>
          </p:cNvPr>
          <p:cNvSpPr>
            <a:spLocks noGrp="1"/>
          </p:cNvSpPr>
          <p:nvPr>
            <p:ph type="pic" sz="quarter" idx="51"/>
          </p:nvPr>
        </p:nvSpPr>
        <p:spPr>
          <a:xfrm>
            <a:off x="3948599" y="3194928"/>
            <a:ext cx="1465840" cy="1289394"/>
          </a:xfrm>
          <a:prstGeom prst="hexagon">
            <a:avLst>
              <a:gd name="adj" fmla="val 28349"/>
              <a:gd name="vf" fmla="val 115470"/>
            </a:avLst>
          </a:prstGeom>
          <a:ln w="12700">
            <a:noFill/>
          </a:ln>
        </p:spPr>
        <p:txBody>
          <a:bodyPr>
            <a:noAutofit/>
          </a:bodyPr>
          <a:lstStyle>
            <a:lvl1pPr marL="0" indent="0" algn="l">
              <a:buFontTx/>
              <a:buNone/>
              <a:defRPr sz="1050">
                <a:solidFill>
                  <a:schemeClr val="bg1"/>
                </a:solidFill>
              </a:defRPr>
            </a:lvl1pPr>
          </a:lstStyle>
          <a:p>
            <a:r>
              <a:rPr lang="en-US" altLang="zh-CN"/>
              <a:t>Click icon to add picture</a:t>
            </a:r>
            <a:endParaRPr lang="en-US" altLang="zh-CN" dirty="0"/>
          </a:p>
        </p:txBody>
      </p:sp>
      <p:sp>
        <p:nvSpPr>
          <p:cNvPr id="21" name="Content Placeholder 47" descr="Click icon to add picture">
            <a:extLst>
              <a:ext uri="{FF2B5EF4-FFF2-40B4-BE49-F238E27FC236}">
                <a16:creationId xmlns:a16="http://schemas.microsoft.com/office/drawing/2014/main" id="{B7E46D91-6194-E279-CAE3-425E21FD4A83}"/>
              </a:ext>
            </a:extLst>
          </p:cNvPr>
          <p:cNvSpPr>
            <a:spLocks noGrp="1"/>
          </p:cNvSpPr>
          <p:nvPr>
            <p:ph type="body" sz="quarter" idx="27" hasCustomPrompt="1"/>
          </p:nvPr>
        </p:nvSpPr>
        <p:spPr>
          <a:xfrm>
            <a:off x="6096000" y="3093990"/>
            <a:ext cx="3034145" cy="1879791"/>
          </a:xfrm>
          <a:prstGeom prst="rect">
            <a:avLst/>
          </a:prstGeom>
        </p:spPr>
        <p:txBody>
          <a:bodyPr anchor="t">
            <a:noAutofit/>
          </a:bodyPr>
          <a:lstStyle>
            <a:lvl1pPr marL="0" indent="0" algn="l">
              <a:lnSpc>
                <a:spcPct val="100000"/>
              </a:lnSpc>
              <a:buNone/>
              <a:defRPr sz="1800" b="0">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2" name="Title 1">
            <a:extLst>
              <a:ext uri="{FF2B5EF4-FFF2-40B4-BE49-F238E27FC236}">
                <a16:creationId xmlns:a16="http://schemas.microsoft.com/office/drawing/2014/main" id="{4722C9EB-D452-B3DF-5219-160F48DE789C}"/>
              </a:ext>
            </a:extLst>
          </p:cNvPr>
          <p:cNvSpPr>
            <a:spLocks noGrp="1"/>
          </p:cNvSpPr>
          <p:nvPr>
            <p:ph type="title"/>
          </p:nvPr>
        </p:nvSpPr>
        <p:spPr>
          <a:xfrm>
            <a:off x="6096000" y="1703538"/>
            <a:ext cx="5055698" cy="1325563"/>
          </a:xfrm>
        </p:spPr>
        <p:txBody>
          <a:bodyPr anchor="b">
            <a:noAutofit/>
          </a:bodyPr>
          <a:lstStyle/>
          <a:p>
            <a:r>
              <a:rPr lang="en-US"/>
              <a:t>Click to edit Master title style</a:t>
            </a:r>
            <a:endParaRPr lang="en-US" dirty="0"/>
          </a:p>
        </p:txBody>
      </p:sp>
      <p:sp>
        <p:nvSpPr>
          <p:cNvPr id="40" name="Freeform 39">
            <a:extLst>
              <a:ext uri="{FF2B5EF4-FFF2-40B4-BE49-F238E27FC236}">
                <a16:creationId xmlns:a16="http://schemas.microsoft.com/office/drawing/2014/main" id="{E3C8467A-0A34-2A65-92FE-F12F6A3D84A6}"/>
              </a:ext>
            </a:extLst>
          </p:cNvPr>
          <p:cNvSpPr/>
          <p:nvPr userDrawn="1"/>
        </p:nvSpPr>
        <p:spPr>
          <a:xfrm>
            <a:off x="-6538" y="1815084"/>
            <a:ext cx="697438" cy="1266696"/>
          </a:xfrm>
          <a:custGeom>
            <a:avLst/>
            <a:gdLst>
              <a:gd name="connsiteX0" fmla="*/ 0 w 732607"/>
              <a:gd name="connsiteY0" fmla="*/ 0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0" fmla="*/ 43961 w 732607"/>
              <a:gd name="connsiteY0" fmla="*/ 8793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5" fmla="*/ 43961 w 732607"/>
              <a:gd name="connsiteY5" fmla="*/ 8793 h 1266696"/>
              <a:gd name="connsiteX0" fmla="*/ 8792 w 697438"/>
              <a:gd name="connsiteY0" fmla="*/ 8793 h 1266696"/>
              <a:gd name="connsiteX1" fmla="*/ 337532 w 697438"/>
              <a:gd name="connsiteY1" fmla="*/ 0 h 1266696"/>
              <a:gd name="connsiteX2" fmla="*/ 697438 w 697438"/>
              <a:gd name="connsiteY2" fmla="*/ 633348 h 1266696"/>
              <a:gd name="connsiteX3" fmla="*/ 337532 w 697438"/>
              <a:gd name="connsiteY3" fmla="*/ 1266696 h 1266696"/>
              <a:gd name="connsiteX4" fmla="*/ 0 w 697438"/>
              <a:gd name="connsiteY4" fmla="*/ 1266696 h 1266696"/>
              <a:gd name="connsiteX5" fmla="*/ 8792 w 697438"/>
              <a:gd name="connsiteY5" fmla="*/ 8793 h 12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438" h="1266696">
                <a:moveTo>
                  <a:pt x="8792" y="8793"/>
                </a:moveTo>
                <a:lnTo>
                  <a:pt x="337532" y="0"/>
                </a:lnTo>
                <a:lnTo>
                  <a:pt x="697438" y="633348"/>
                </a:lnTo>
                <a:lnTo>
                  <a:pt x="337532" y="1266696"/>
                </a:lnTo>
                <a:lnTo>
                  <a:pt x="0" y="1266696"/>
                </a:lnTo>
                <a:cubicBezTo>
                  <a:pt x="0" y="844464"/>
                  <a:pt x="8792" y="431025"/>
                  <a:pt x="8792" y="8793"/>
                </a:cubicBezTo>
                <a:close/>
              </a:path>
            </a:pathLst>
          </a:custGeom>
          <a:no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147334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518B595-5A04-0768-52B1-73F11E4754EA}"/>
              </a:ext>
            </a:extLst>
          </p:cNvPr>
          <p:cNvSpPr>
            <a:spLocks noGrp="1"/>
          </p:cNvSpPr>
          <p:nvPr>
            <p:ph type="title"/>
          </p:nvPr>
        </p:nvSpPr>
        <p:spPr>
          <a:xfrm>
            <a:off x="512572" y="3435545"/>
            <a:ext cx="4253399" cy="1740114"/>
          </a:xfrm>
        </p:spPr>
        <p:txBody>
          <a:bodyPr>
            <a:noAutofit/>
          </a:bodyPr>
          <a:lstStyle/>
          <a:p>
            <a:r>
              <a:rPr lang="en-US"/>
              <a:t>Click to edit Master title style</a:t>
            </a:r>
            <a:endParaRPr lang="en-US" dirty="0"/>
          </a:p>
        </p:txBody>
      </p:sp>
      <p:sp>
        <p:nvSpPr>
          <p:cNvPr id="7" name="Freeform: Shape 4">
            <a:extLst>
              <a:ext uri="{FF2B5EF4-FFF2-40B4-BE49-F238E27FC236}">
                <a16:creationId xmlns:a16="http://schemas.microsoft.com/office/drawing/2014/main" id="{AE722AFD-22D7-4BD8-B055-3867C3800E16}"/>
              </a:ext>
            </a:extLst>
          </p:cNvPr>
          <p:cNvSpPr/>
          <p:nvPr userDrawn="1"/>
        </p:nvSpPr>
        <p:spPr>
          <a:xfrm>
            <a:off x="6282845" y="525294"/>
            <a:ext cx="1913128" cy="214008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3" name="Freeform: Shape 12">
            <a:extLst>
              <a:ext uri="{FF2B5EF4-FFF2-40B4-BE49-F238E27FC236}">
                <a16:creationId xmlns:a16="http://schemas.microsoft.com/office/drawing/2014/main" id="{5D0355E4-3980-42A9-9376-74163520D39D}"/>
              </a:ext>
            </a:extLst>
          </p:cNvPr>
          <p:cNvSpPr/>
          <p:nvPr userDrawn="1"/>
        </p:nvSpPr>
        <p:spPr>
          <a:xfrm>
            <a:off x="8375472" y="496110"/>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4" name="Freeform: Shape 13">
            <a:extLst>
              <a:ext uri="{FF2B5EF4-FFF2-40B4-BE49-F238E27FC236}">
                <a16:creationId xmlns:a16="http://schemas.microsoft.com/office/drawing/2014/main" id="{70174533-8C0E-4E82-A582-891A0555FA1F}"/>
              </a:ext>
            </a:extLst>
          </p:cNvPr>
          <p:cNvSpPr/>
          <p:nvPr userDrawn="1"/>
        </p:nvSpPr>
        <p:spPr>
          <a:xfrm>
            <a:off x="7328126" y="2310315"/>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5" name="Freeform: Shape 14">
            <a:extLst>
              <a:ext uri="{FF2B5EF4-FFF2-40B4-BE49-F238E27FC236}">
                <a16:creationId xmlns:a16="http://schemas.microsoft.com/office/drawing/2014/main" id="{071E3938-A754-4D49-B509-249EE9BD83AB}"/>
              </a:ext>
            </a:extLst>
          </p:cNvPr>
          <p:cNvSpPr/>
          <p:nvPr userDrawn="1"/>
        </p:nvSpPr>
        <p:spPr>
          <a:xfrm>
            <a:off x="8375472" y="4095335"/>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6" name="Freeform: Shape 15">
            <a:extLst>
              <a:ext uri="{FF2B5EF4-FFF2-40B4-BE49-F238E27FC236}">
                <a16:creationId xmlns:a16="http://schemas.microsoft.com/office/drawing/2014/main" id="{B9D430ED-A815-4274-966C-8192C4230569}"/>
              </a:ext>
            </a:extLst>
          </p:cNvPr>
          <p:cNvSpPr/>
          <p:nvPr userDrawn="1"/>
        </p:nvSpPr>
        <p:spPr>
          <a:xfrm>
            <a:off x="9403474" y="2310314"/>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24" name="Content placeholder 47" descr="Click icon to add picture">
            <a:extLst>
              <a:ext uri="{FF2B5EF4-FFF2-40B4-BE49-F238E27FC236}">
                <a16:creationId xmlns:a16="http://schemas.microsoft.com/office/drawing/2014/main" id="{5414CF94-2913-4AE7-AAC3-3D61FE742888}"/>
              </a:ext>
            </a:extLst>
          </p:cNvPr>
          <p:cNvSpPr>
            <a:spLocks noGrp="1"/>
          </p:cNvSpPr>
          <p:nvPr>
            <p:ph type="body" sz="quarter" idx="28" hasCustomPrompt="1"/>
          </p:nvPr>
        </p:nvSpPr>
        <p:spPr>
          <a:xfrm>
            <a:off x="6274027" y="1076241"/>
            <a:ext cx="1913128" cy="1054727"/>
          </a:xfrm>
          <a:prstGeom prst="rect">
            <a:avLst/>
          </a:prstGeom>
        </p:spPr>
        <p:txBody>
          <a:bodyPr anchor="ctr">
            <a:noAutofit/>
          </a:bodyPr>
          <a:lstStyle>
            <a:lvl1pPr marL="0" indent="0" algn="ctr">
              <a:lnSpc>
                <a:spcPct val="100000"/>
              </a:lnSpc>
              <a:buNone/>
              <a:defRPr sz="1800" b="0" i="0">
                <a:solidFill>
                  <a:schemeClr val="bg1"/>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dirty="0"/>
              <a:t>Click to edit</a:t>
            </a:r>
            <a:r>
              <a:rPr lang="zh-CN" altLang="en-US" dirty="0"/>
              <a:t> </a:t>
            </a:r>
            <a:r>
              <a:rPr lang="en-US" altLang="zh-CN" dirty="0"/>
              <a:t>Master title style </a:t>
            </a:r>
          </a:p>
        </p:txBody>
      </p:sp>
      <p:sp>
        <p:nvSpPr>
          <p:cNvPr id="26" name="Content placeholder 47" descr="Click icon to add picture">
            <a:extLst>
              <a:ext uri="{FF2B5EF4-FFF2-40B4-BE49-F238E27FC236}">
                <a16:creationId xmlns:a16="http://schemas.microsoft.com/office/drawing/2014/main" id="{3CE3485A-395E-4C5F-A00F-D230FF7CFB93}"/>
              </a:ext>
            </a:extLst>
          </p:cNvPr>
          <p:cNvSpPr>
            <a:spLocks noGrp="1"/>
          </p:cNvSpPr>
          <p:nvPr>
            <p:ph type="body" sz="quarter" idx="29" hasCustomPrompt="1"/>
          </p:nvPr>
        </p:nvSpPr>
        <p:spPr>
          <a:xfrm>
            <a:off x="8375472" y="1076241"/>
            <a:ext cx="1904890" cy="1054728"/>
          </a:xfrm>
          <a:prstGeom prst="rect">
            <a:avLst/>
          </a:prstGeom>
        </p:spPr>
        <p:txBody>
          <a:bodyPr anchor="ctr">
            <a:noAutofit/>
          </a:bodyPr>
          <a:lstStyle>
            <a:lvl1pPr marL="0" indent="0" algn="ctr">
              <a:lnSpc>
                <a:spcPct val="113000"/>
              </a:lnSpc>
              <a:buNone/>
              <a:defRPr sz="1800" b="0" i="0">
                <a:solidFill>
                  <a:schemeClr val="bg1"/>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dirty="0"/>
              <a:t>Click to edit </a:t>
            </a:r>
            <a:r>
              <a:rPr lang="zh-CN" altLang="en-US" dirty="0"/>
              <a:t> </a:t>
            </a:r>
            <a:r>
              <a:rPr lang="en-US" altLang="zh-CN" dirty="0"/>
              <a:t>Master title style </a:t>
            </a:r>
          </a:p>
        </p:txBody>
      </p:sp>
      <p:sp>
        <p:nvSpPr>
          <p:cNvPr id="33" name="Content placeholder 47" descr="Click icon to add picture">
            <a:extLst>
              <a:ext uri="{FF2B5EF4-FFF2-40B4-BE49-F238E27FC236}">
                <a16:creationId xmlns:a16="http://schemas.microsoft.com/office/drawing/2014/main" id="{6A8DFBFF-5B07-49C6-ADB8-341FCD1E7531}"/>
              </a:ext>
            </a:extLst>
          </p:cNvPr>
          <p:cNvSpPr>
            <a:spLocks noGrp="1"/>
          </p:cNvSpPr>
          <p:nvPr>
            <p:ph type="body" sz="quarter" idx="30" hasCustomPrompt="1"/>
          </p:nvPr>
        </p:nvSpPr>
        <p:spPr>
          <a:xfrm>
            <a:off x="7321949" y="2844725"/>
            <a:ext cx="1914694" cy="1089194"/>
          </a:xfrm>
          <a:prstGeom prst="rect">
            <a:avLst/>
          </a:prstGeom>
        </p:spPr>
        <p:txBody>
          <a:bodyPr anchor="ctr">
            <a:noAutofit/>
          </a:bodyPr>
          <a:lstStyle>
            <a:lvl1pPr marL="0" indent="0" algn="ctr">
              <a:lnSpc>
                <a:spcPct val="113000"/>
              </a:lnSpc>
              <a:buNone/>
              <a:defRPr sz="1800" b="0" i="0">
                <a:solidFill>
                  <a:schemeClr val="bg1"/>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34" name="Content placeholder 47" descr="Click icon to add picture">
            <a:extLst>
              <a:ext uri="{FF2B5EF4-FFF2-40B4-BE49-F238E27FC236}">
                <a16:creationId xmlns:a16="http://schemas.microsoft.com/office/drawing/2014/main" id="{1AC7F192-CFC3-470A-9467-330212C6F52D}"/>
              </a:ext>
            </a:extLst>
          </p:cNvPr>
          <p:cNvSpPr>
            <a:spLocks noGrp="1"/>
          </p:cNvSpPr>
          <p:nvPr>
            <p:ph type="body" sz="quarter" idx="31" hasCustomPrompt="1"/>
          </p:nvPr>
        </p:nvSpPr>
        <p:spPr>
          <a:xfrm>
            <a:off x="9409651" y="2826795"/>
            <a:ext cx="1913128" cy="1107124"/>
          </a:xfrm>
          <a:prstGeom prst="rect">
            <a:avLst/>
          </a:prstGeom>
        </p:spPr>
        <p:txBody>
          <a:bodyPr anchor="ctr">
            <a:noAutofit/>
          </a:bodyPr>
          <a:lstStyle>
            <a:lvl1pPr marL="0" indent="0" algn="ctr">
              <a:lnSpc>
                <a:spcPct val="113000"/>
              </a:lnSpc>
              <a:buNone/>
              <a:defRPr sz="1800" b="0" i="0">
                <a:solidFill>
                  <a:schemeClr val="bg1"/>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35" name="Content placeholder 47" descr="Click icon to add picture">
            <a:extLst>
              <a:ext uri="{FF2B5EF4-FFF2-40B4-BE49-F238E27FC236}">
                <a16:creationId xmlns:a16="http://schemas.microsoft.com/office/drawing/2014/main" id="{A5D53FF3-B0CD-4D31-9128-2D2E0E89F09C}"/>
              </a:ext>
            </a:extLst>
          </p:cNvPr>
          <p:cNvSpPr>
            <a:spLocks noGrp="1"/>
          </p:cNvSpPr>
          <p:nvPr>
            <p:ph type="body" sz="quarter" idx="32" hasCustomPrompt="1"/>
          </p:nvPr>
        </p:nvSpPr>
        <p:spPr>
          <a:xfrm>
            <a:off x="8367234" y="4631270"/>
            <a:ext cx="1913128" cy="1075689"/>
          </a:xfrm>
          <a:prstGeom prst="rect">
            <a:avLst/>
          </a:prstGeom>
        </p:spPr>
        <p:txBody>
          <a:bodyPr anchor="ctr">
            <a:noAutofit/>
          </a:bodyPr>
          <a:lstStyle>
            <a:lvl1pPr marL="0" indent="0" algn="ctr">
              <a:lnSpc>
                <a:spcPct val="113000"/>
              </a:lnSpc>
              <a:buNone/>
              <a:defRPr sz="1800" b="0" i="0">
                <a:solidFill>
                  <a:schemeClr val="bg1"/>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6" name="Freeform: Shape 6">
            <a:extLst>
              <a:ext uri="{FF2B5EF4-FFF2-40B4-BE49-F238E27FC236}">
                <a16:creationId xmlns:a16="http://schemas.microsoft.com/office/drawing/2014/main" id="{4D27EAE5-5D14-4E2B-9A4E-E1CE7C26F40F}"/>
              </a:ext>
            </a:extLst>
          </p:cNvPr>
          <p:cNvSpPr/>
          <p:nvPr userDrawn="1"/>
        </p:nvSpPr>
        <p:spPr>
          <a:xfrm>
            <a:off x="630971" y="606175"/>
            <a:ext cx="1913128" cy="214008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9" name="Freeform 28">
            <a:extLst>
              <a:ext uri="{FF2B5EF4-FFF2-40B4-BE49-F238E27FC236}">
                <a16:creationId xmlns:a16="http://schemas.microsoft.com/office/drawing/2014/main" id="{0B88ADED-0863-78D3-7710-E131932E965F}"/>
              </a:ext>
            </a:extLst>
          </p:cNvPr>
          <p:cNvSpPr/>
          <p:nvPr userDrawn="1"/>
        </p:nvSpPr>
        <p:spPr>
          <a:xfrm>
            <a:off x="10460480" y="505838"/>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8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8"/>
                </a:lnTo>
                <a:lnTo>
                  <a:pt x="956364" y="2159541"/>
                </a:lnTo>
                <a:lnTo>
                  <a:pt x="0" y="1623503"/>
                </a:lnTo>
                <a:lnTo>
                  <a:pt x="0" y="543733"/>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32435EB1-8BEE-9EEE-D9E4-E53D56B7E09C}"/>
              </a:ext>
            </a:extLst>
          </p:cNvPr>
          <p:cNvSpPr/>
          <p:nvPr userDrawn="1"/>
        </p:nvSpPr>
        <p:spPr>
          <a:xfrm>
            <a:off x="11498097" y="2436654"/>
            <a:ext cx="698022" cy="1868948"/>
          </a:xfrm>
          <a:custGeom>
            <a:avLst/>
            <a:gdLst>
              <a:gd name="connsiteX0" fmla="*/ 698022 w 698022"/>
              <a:gd name="connsiteY0" fmla="*/ 0 h 1868948"/>
              <a:gd name="connsiteX1" fmla="*/ 698022 w 698022"/>
              <a:gd name="connsiteY1" fmla="*/ 1868948 h 1868948"/>
              <a:gd name="connsiteX2" fmla="*/ 0 w 698022"/>
              <a:gd name="connsiteY2" fmla="*/ 1477709 h 1868948"/>
              <a:gd name="connsiteX3" fmla="*/ 0 w 698022"/>
              <a:gd name="connsiteY3" fmla="*/ 397939 h 1868948"/>
            </a:gdLst>
            <a:ahLst/>
            <a:cxnLst>
              <a:cxn ang="0">
                <a:pos x="connsiteX0" y="connsiteY0"/>
              </a:cxn>
              <a:cxn ang="0">
                <a:pos x="connsiteX1" y="connsiteY1"/>
              </a:cxn>
              <a:cxn ang="0">
                <a:pos x="connsiteX2" y="connsiteY2"/>
              </a:cxn>
              <a:cxn ang="0">
                <a:pos x="connsiteX3" y="connsiteY3"/>
              </a:cxn>
            </a:cxnLst>
            <a:rect l="l" t="t" r="r" b="b"/>
            <a:pathLst>
              <a:path w="698022" h="1868948">
                <a:moveTo>
                  <a:pt x="698022" y="0"/>
                </a:moveTo>
                <a:lnTo>
                  <a:pt x="698022" y="1868948"/>
                </a:lnTo>
                <a:lnTo>
                  <a:pt x="0" y="1477709"/>
                </a:lnTo>
                <a:lnTo>
                  <a:pt x="0" y="397939"/>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2692688E-3654-181E-6244-F2CED7612746}"/>
              </a:ext>
            </a:extLst>
          </p:cNvPr>
          <p:cNvSpPr/>
          <p:nvPr userDrawn="1"/>
        </p:nvSpPr>
        <p:spPr>
          <a:xfrm>
            <a:off x="10460480" y="4114794"/>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9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9"/>
                </a:lnTo>
                <a:lnTo>
                  <a:pt x="956364" y="2159541"/>
                </a:lnTo>
                <a:lnTo>
                  <a:pt x="0" y="1623503"/>
                </a:lnTo>
                <a:lnTo>
                  <a:pt x="0" y="543733"/>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01796F5D-2CC8-44C2-B5B5-E61BEFFF5A72}"/>
              </a:ext>
            </a:extLst>
          </p:cNvPr>
          <p:cNvSpPr/>
          <p:nvPr userDrawn="1"/>
        </p:nvSpPr>
        <p:spPr>
          <a:xfrm>
            <a:off x="5252937" y="2290859"/>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Freeform: Shape 11">
            <a:extLst>
              <a:ext uri="{FF2B5EF4-FFF2-40B4-BE49-F238E27FC236}">
                <a16:creationId xmlns:a16="http://schemas.microsoft.com/office/drawing/2014/main" id="{73093633-6A91-42B5-961C-4B3A5DDF2146}"/>
              </a:ext>
            </a:extLst>
          </p:cNvPr>
          <p:cNvSpPr/>
          <p:nvPr userDrawn="1"/>
        </p:nvSpPr>
        <p:spPr>
          <a:xfrm>
            <a:off x="6310033" y="4056424"/>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Footer Placeholder 1">
            <a:extLst>
              <a:ext uri="{FF2B5EF4-FFF2-40B4-BE49-F238E27FC236}">
                <a16:creationId xmlns:a16="http://schemas.microsoft.com/office/drawing/2014/main" id="{D6B1A7E0-D0BF-7FCA-D296-94BFC0D611C5}"/>
              </a:ext>
            </a:extLst>
          </p:cNvPr>
          <p:cNvSpPr>
            <a:spLocks noGrp="1"/>
          </p:cNvSpPr>
          <p:nvPr>
            <p:ph type="ftr" sz="quarter" idx="33"/>
          </p:nvPr>
        </p:nvSpPr>
        <p:spPr/>
        <p:txBody>
          <a:bodyPr/>
          <a:lstStyle/>
          <a:p>
            <a:r>
              <a:rPr lang="en-US" noProof="0" dirty="0"/>
              <a:t>Presentation Title</a:t>
            </a:r>
          </a:p>
        </p:txBody>
      </p:sp>
      <p:sp>
        <p:nvSpPr>
          <p:cNvPr id="3" name="Slide Number Placeholder 2">
            <a:extLst>
              <a:ext uri="{FF2B5EF4-FFF2-40B4-BE49-F238E27FC236}">
                <a16:creationId xmlns:a16="http://schemas.microsoft.com/office/drawing/2014/main" id="{FCAC10D1-DF42-8734-0793-84312B963E62}"/>
              </a:ext>
            </a:extLst>
          </p:cNvPr>
          <p:cNvSpPr>
            <a:spLocks noGrp="1"/>
          </p:cNvSpPr>
          <p:nvPr>
            <p:ph type="sldNum" sz="quarter" idx="34"/>
          </p:nvPr>
        </p:nvSpPr>
        <p:spPr/>
        <p:txBody>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862097048"/>
      </p:ext>
    </p:extLst>
  </p:cSld>
  <p:clrMapOvr>
    <a:masterClrMapping/>
  </p:clrMapOvr>
  <p:extLst>
    <p:ext uri="{DCECCB84-F9BA-43D5-87BE-67443E8EF086}">
      <p15:sldGuideLst xmlns:p15="http://schemas.microsoft.com/office/powerpoint/2012/main">
        <p15:guide id="1" orient="horz" pos="528">
          <p15:clr>
            <a:srgbClr val="FBAE40"/>
          </p15:clr>
        </p15:guide>
        <p15:guide id="2" pos="50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C1D3CF-F6AF-93EB-C40E-C278E58442C0}"/>
              </a:ext>
            </a:extLst>
          </p:cNvPr>
          <p:cNvSpPr>
            <a:spLocks noGrp="1"/>
          </p:cNvSpPr>
          <p:nvPr>
            <p:ph type="title"/>
          </p:nvPr>
        </p:nvSpPr>
        <p:spPr>
          <a:xfrm>
            <a:off x="509574" y="2096892"/>
            <a:ext cx="5117162" cy="1325563"/>
          </a:xfrm>
        </p:spPr>
        <p:txBody>
          <a:bodyPr>
            <a:noAutofit/>
          </a:bodyPr>
          <a:lstStyle/>
          <a:p>
            <a:r>
              <a:rPr lang="en-US"/>
              <a:t>Click to edit Master title style</a:t>
            </a:r>
            <a:endParaRPr lang="en-US" dirty="0"/>
          </a:p>
        </p:txBody>
      </p:sp>
      <p:sp>
        <p:nvSpPr>
          <p:cNvPr id="14" name="Content placeholder 47">
            <a:extLst>
              <a:ext uri="{FF2B5EF4-FFF2-40B4-BE49-F238E27FC236}">
                <a16:creationId xmlns:a16="http://schemas.microsoft.com/office/drawing/2014/main" id="{E61594E5-F661-407F-9B5E-62267D2E6AAD}"/>
              </a:ext>
            </a:extLst>
          </p:cNvPr>
          <p:cNvSpPr>
            <a:spLocks noGrp="1"/>
          </p:cNvSpPr>
          <p:nvPr>
            <p:ph type="body" sz="quarter" idx="28" hasCustomPrompt="1"/>
          </p:nvPr>
        </p:nvSpPr>
        <p:spPr>
          <a:xfrm>
            <a:off x="509574" y="3435546"/>
            <a:ext cx="4260180" cy="1294530"/>
          </a:xfrm>
          <a:prstGeom prst="rect">
            <a:avLst/>
          </a:prstGeom>
        </p:spPr>
        <p:txBody>
          <a:bodyPr>
            <a:noAutofit/>
          </a:bodyPr>
          <a:lstStyle>
            <a:lvl1pPr marL="0" indent="0">
              <a:lnSpc>
                <a:spcPct val="100000"/>
              </a:lnSpc>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1" name="Picture Placeholder 20">
            <a:extLst>
              <a:ext uri="{FF2B5EF4-FFF2-40B4-BE49-F238E27FC236}">
                <a16:creationId xmlns:a16="http://schemas.microsoft.com/office/drawing/2014/main" id="{988BDF24-3B67-5B77-0D48-319FA7FD0F65}"/>
              </a:ext>
            </a:extLst>
          </p:cNvPr>
          <p:cNvSpPr>
            <a:spLocks noGrp="1"/>
          </p:cNvSpPr>
          <p:nvPr>
            <p:ph type="pic" sz="quarter" idx="51"/>
          </p:nvPr>
        </p:nvSpPr>
        <p:spPr>
          <a:xfrm>
            <a:off x="5745001" y="0"/>
            <a:ext cx="6446999" cy="6858000"/>
          </a:xfrm>
          <a:custGeom>
            <a:avLst/>
            <a:gdLst>
              <a:gd name="connsiteX0" fmla="*/ 2550369 w 6483642"/>
              <a:gd name="connsiteY0" fmla="*/ 0 h 6858000"/>
              <a:gd name="connsiteX1" fmla="*/ 4338592 w 6483642"/>
              <a:gd name="connsiteY1" fmla="*/ 0 h 6858000"/>
              <a:gd name="connsiteX2" fmla="*/ 6483642 w 6483642"/>
              <a:gd name="connsiteY2" fmla="*/ 1338386 h 6858000"/>
              <a:gd name="connsiteX3" fmla="*/ 6483642 w 6483642"/>
              <a:gd name="connsiteY3" fmla="*/ 5624376 h 6858000"/>
              <a:gd name="connsiteX4" fmla="*/ 4378767 w 6483642"/>
              <a:gd name="connsiteY4" fmla="*/ 6858000 h 6858000"/>
              <a:gd name="connsiteX5" fmla="*/ 2590564 w 6483642"/>
              <a:gd name="connsiteY5" fmla="*/ 6858000 h 6858000"/>
              <a:gd name="connsiteX6" fmla="*/ 133 w 6483642"/>
              <a:gd name="connsiteY6" fmla="*/ 5332429 h 6858000"/>
              <a:gd name="connsiteX7" fmla="*/ 20164 w 6483642"/>
              <a:gd name="connsiteY7" fmla="*/ 1404433 h 6858000"/>
              <a:gd name="connsiteX0" fmla="*/ 2530205 w 6463478"/>
              <a:gd name="connsiteY0" fmla="*/ 0 h 6858000"/>
              <a:gd name="connsiteX1" fmla="*/ 4318428 w 6463478"/>
              <a:gd name="connsiteY1" fmla="*/ 0 h 6858000"/>
              <a:gd name="connsiteX2" fmla="*/ 6463478 w 6463478"/>
              <a:gd name="connsiteY2" fmla="*/ 1338386 h 6858000"/>
              <a:gd name="connsiteX3" fmla="*/ 6463478 w 6463478"/>
              <a:gd name="connsiteY3" fmla="*/ 5624376 h 6858000"/>
              <a:gd name="connsiteX4" fmla="*/ 4358603 w 6463478"/>
              <a:gd name="connsiteY4" fmla="*/ 6858000 h 6858000"/>
              <a:gd name="connsiteX5" fmla="*/ 2570400 w 6463478"/>
              <a:gd name="connsiteY5" fmla="*/ 6858000 h 6858000"/>
              <a:gd name="connsiteX6" fmla="*/ 17140 w 6463478"/>
              <a:gd name="connsiteY6" fmla="*/ 5339864 h 6858000"/>
              <a:gd name="connsiteX7" fmla="*/ 0 w 6463478"/>
              <a:gd name="connsiteY7" fmla="*/ 1404433 h 6858000"/>
              <a:gd name="connsiteX8" fmla="*/ 2530205 w 6463478"/>
              <a:gd name="connsiteY8" fmla="*/ 0 h 6858000"/>
              <a:gd name="connsiteX0" fmla="*/ 2513726 w 6446999"/>
              <a:gd name="connsiteY0" fmla="*/ 0 h 6858000"/>
              <a:gd name="connsiteX1" fmla="*/ 4301949 w 6446999"/>
              <a:gd name="connsiteY1" fmla="*/ 0 h 6858000"/>
              <a:gd name="connsiteX2" fmla="*/ 6446999 w 6446999"/>
              <a:gd name="connsiteY2" fmla="*/ 1338386 h 6858000"/>
              <a:gd name="connsiteX3" fmla="*/ 6446999 w 6446999"/>
              <a:gd name="connsiteY3" fmla="*/ 5624376 h 6858000"/>
              <a:gd name="connsiteX4" fmla="*/ 4342124 w 6446999"/>
              <a:gd name="connsiteY4" fmla="*/ 6858000 h 6858000"/>
              <a:gd name="connsiteX5" fmla="*/ 2553921 w 6446999"/>
              <a:gd name="connsiteY5" fmla="*/ 6858000 h 6858000"/>
              <a:gd name="connsiteX6" fmla="*/ 661 w 6446999"/>
              <a:gd name="connsiteY6" fmla="*/ 5339864 h 6858000"/>
              <a:gd name="connsiteX7" fmla="*/ 299 w 6446999"/>
              <a:gd name="connsiteY7" fmla="*/ 1396044 h 6858000"/>
              <a:gd name="connsiteX8" fmla="*/ 2513726 w 6446999"/>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999" h="6858000">
                <a:moveTo>
                  <a:pt x="2513726" y="0"/>
                </a:moveTo>
                <a:lnTo>
                  <a:pt x="4301949" y="0"/>
                </a:lnTo>
                <a:lnTo>
                  <a:pt x="6446999" y="1338386"/>
                </a:lnTo>
                <a:lnTo>
                  <a:pt x="6446999" y="5624376"/>
                </a:lnTo>
                <a:lnTo>
                  <a:pt x="4342124" y="6858000"/>
                </a:lnTo>
                <a:lnTo>
                  <a:pt x="2553921" y="6858000"/>
                </a:lnTo>
                <a:lnTo>
                  <a:pt x="661" y="5339864"/>
                </a:lnTo>
                <a:cubicBezTo>
                  <a:pt x="-1473" y="4048155"/>
                  <a:pt x="2433" y="2687753"/>
                  <a:pt x="299" y="1396044"/>
                </a:cubicBezTo>
                <a:lnTo>
                  <a:pt x="2513726" y="0"/>
                </a:lnTo>
                <a:close/>
              </a:path>
            </a:pathLst>
          </a:custGeom>
          <a:no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dirty="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dirty="0"/>
          </a:p>
        </p:txBody>
      </p:sp>
      <p:sp>
        <p:nvSpPr>
          <p:cNvPr id="5" name="Footer Placeholder 4">
            <a:extLst>
              <a:ext uri="{FF2B5EF4-FFF2-40B4-BE49-F238E27FC236}">
                <a16:creationId xmlns:a16="http://schemas.microsoft.com/office/drawing/2014/main" id="{41F6C45B-70BB-86F1-1866-F93BEC26ACF8}"/>
              </a:ext>
            </a:extLst>
          </p:cNvPr>
          <p:cNvSpPr>
            <a:spLocks noGrp="1"/>
          </p:cNvSpPr>
          <p:nvPr>
            <p:ph type="ftr" sz="quarter" idx="52"/>
          </p:nvPr>
        </p:nvSpPr>
        <p:spPr/>
        <p:txBody>
          <a:bodyPr>
            <a:noAutofit/>
          </a:bodyPr>
          <a:lstStyle/>
          <a:p>
            <a:r>
              <a:rPr lang="en-US" noProof="0" dirty="0"/>
              <a:t>Presentation Title</a:t>
            </a:r>
          </a:p>
        </p:txBody>
      </p:sp>
      <p:sp>
        <p:nvSpPr>
          <p:cNvPr id="7" name="Slide Number Placeholder 6">
            <a:extLst>
              <a:ext uri="{FF2B5EF4-FFF2-40B4-BE49-F238E27FC236}">
                <a16:creationId xmlns:a16="http://schemas.microsoft.com/office/drawing/2014/main" id="{0870044D-485D-043B-9D5B-C01AA8E06447}"/>
              </a:ext>
            </a:extLst>
          </p:cNvPr>
          <p:cNvSpPr>
            <a:spLocks noGrp="1"/>
          </p:cNvSpPr>
          <p:nvPr>
            <p:ph type="sldNum" sz="quarter" idx="53"/>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4161259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itle Placeholder 4">
            <a:extLst>
              <a:ext uri="{FF2B5EF4-FFF2-40B4-BE49-F238E27FC236}">
                <a16:creationId xmlns:a16="http://schemas.microsoft.com/office/drawing/2014/main" id="{F73BF8E3-2426-5D65-6582-D4B03C765A5D}"/>
              </a:ext>
            </a:extLst>
          </p:cNvPr>
          <p:cNvSpPr>
            <a:spLocks noGrp="1"/>
          </p:cNvSpPr>
          <p:nvPr>
            <p:ph type="title"/>
          </p:nvPr>
        </p:nvSpPr>
        <p:spPr>
          <a:xfrm>
            <a:off x="6710510" y="2016579"/>
            <a:ext cx="4441188" cy="2775857"/>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8" name="Hexagon 17">
            <a:extLst>
              <a:ext uri="{FF2B5EF4-FFF2-40B4-BE49-F238E27FC236}">
                <a16:creationId xmlns:a16="http://schemas.microsoft.com/office/drawing/2014/main" id="{ADF8D8A3-175E-9A50-A98B-3766DAAB5EE2}"/>
              </a:ext>
            </a:extLst>
          </p:cNvPr>
          <p:cNvSpPr/>
          <p:nvPr userDrawn="1"/>
        </p:nvSpPr>
        <p:spPr>
          <a:xfrm rot="5400000">
            <a:off x="1308232" y="2004972"/>
            <a:ext cx="3593592" cy="2880360"/>
          </a:xfrm>
          <a:prstGeom prst="hexagon">
            <a:avLst>
              <a:gd name="adj" fmla="val 31211"/>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1" name="Text 47" descr="Click icon to add picture">
            <a:extLst>
              <a:ext uri="{FF2B5EF4-FFF2-40B4-BE49-F238E27FC236}">
                <a16:creationId xmlns:a16="http://schemas.microsoft.com/office/drawing/2014/main" id="{B264F104-ED4D-9A7F-E598-295893E05B7F}"/>
              </a:ext>
            </a:extLst>
          </p:cNvPr>
          <p:cNvSpPr>
            <a:spLocks noGrp="1"/>
          </p:cNvSpPr>
          <p:nvPr>
            <p:ph type="body" sz="quarter" idx="28" hasCustomPrompt="1"/>
          </p:nvPr>
        </p:nvSpPr>
        <p:spPr>
          <a:xfrm>
            <a:off x="2319235" y="2911781"/>
            <a:ext cx="1570612" cy="1070829"/>
          </a:xfrm>
          <a:prstGeom prst="rect">
            <a:avLst/>
          </a:prstGeom>
        </p:spPr>
        <p:txBody>
          <a:bodyPr>
            <a:noAutofit/>
          </a:bodyPr>
          <a:lstStyle>
            <a:lvl1pPr marL="0" indent="0" algn="ctr">
              <a:lnSpc>
                <a:spcPct val="113000"/>
              </a:lnSpc>
              <a:buNone/>
              <a:defRPr sz="1800" b="1" cap="all" baseline="0">
                <a:solidFill>
                  <a:schemeClr val="tx2"/>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17" name="Picture Placeholder 16">
            <a:extLst>
              <a:ext uri="{FF2B5EF4-FFF2-40B4-BE49-F238E27FC236}">
                <a16:creationId xmlns:a16="http://schemas.microsoft.com/office/drawing/2014/main" id="{7A084A88-6A62-9495-6CFE-1127D5CAAAB2}"/>
              </a:ext>
            </a:extLst>
          </p:cNvPr>
          <p:cNvSpPr>
            <a:spLocks noGrp="1"/>
          </p:cNvSpPr>
          <p:nvPr>
            <p:ph type="pic" sz="quarter" idx="47"/>
          </p:nvPr>
        </p:nvSpPr>
        <p:spPr>
          <a:xfrm>
            <a:off x="581710" y="555648"/>
            <a:ext cx="5045662" cy="5783096"/>
          </a:xfrm>
          <a:custGeom>
            <a:avLst/>
            <a:gdLst>
              <a:gd name="connsiteX0" fmla="*/ 2523318 w 5045662"/>
              <a:gd name="connsiteY0" fmla="*/ 1092708 h 5783096"/>
              <a:gd name="connsiteX1" fmla="*/ 1083139 w 5045662"/>
              <a:gd name="connsiteY1" fmla="*/ 1991697 h 5783096"/>
              <a:gd name="connsiteX2" fmla="*/ 1083139 w 5045662"/>
              <a:gd name="connsiteY2" fmla="*/ 3787311 h 5783096"/>
              <a:gd name="connsiteX3" fmla="*/ 2523318 w 5045662"/>
              <a:gd name="connsiteY3" fmla="*/ 4686300 h 5783096"/>
              <a:gd name="connsiteX4" fmla="*/ 3963497 w 5045662"/>
              <a:gd name="connsiteY4" fmla="*/ 3787311 h 5783096"/>
              <a:gd name="connsiteX5" fmla="*/ 3963497 w 5045662"/>
              <a:gd name="connsiteY5" fmla="*/ 1991697 h 5783096"/>
              <a:gd name="connsiteX6" fmla="*/ 2470122 w 5045662"/>
              <a:gd name="connsiteY6" fmla="*/ 0 h 5783096"/>
              <a:gd name="connsiteX7" fmla="*/ 5037208 w 5045662"/>
              <a:gd name="connsiteY7" fmla="*/ 1458369 h 5783096"/>
              <a:gd name="connsiteX8" fmla="*/ 5045662 w 5045662"/>
              <a:gd name="connsiteY8" fmla="*/ 4339769 h 5783096"/>
              <a:gd name="connsiteX9" fmla="*/ 2561576 w 5045662"/>
              <a:gd name="connsiteY9" fmla="*/ 5783096 h 5783096"/>
              <a:gd name="connsiteX10" fmla="*/ 24164 w 5045662"/>
              <a:gd name="connsiteY10" fmla="*/ 4354881 h 5783096"/>
              <a:gd name="connsiteX11" fmla="*/ 0 w 5045662"/>
              <a:gd name="connsiteY11" fmla="*/ 1453765 h 578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5662" h="5783096">
                <a:moveTo>
                  <a:pt x="2523318" y="1092708"/>
                </a:moveTo>
                <a:lnTo>
                  <a:pt x="1083139" y="1991697"/>
                </a:lnTo>
                <a:lnTo>
                  <a:pt x="1083139" y="3787311"/>
                </a:lnTo>
                <a:lnTo>
                  <a:pt x="2523318" y="4686300"/>
                </a:lnTo>
                <a:lnTo>
                  <a:pt x="3963497" y="3787311"/>
                </a:lnTo>
                <a:lnTo>
                  <a:pt x="3963497" y="1991697"/>
                </a:lnTo>
                <a:close/>
                <a:moveTo>
                  <a:pt x="2470122" y="0"/>
                </a:moveTo>
                <a:lnTo>
                  <a:pt x="5037208" y="1458369"/>
                </a:lnTo>
                <a:cubicBezTo>
                  <a:pt x="5040026" y="2418836"/>
                  <a:pt x="5042844" y="3379302"/>
                  <a:pt x="5045662" y="4339769"/>
                </a:cubicBezTo>
                <a:lnTo>
                  <a:pt x="2561576" y="5783096"/>
                </a:lnTo>
                <a:lnTo>
                  <a:pt x="24164" y="4354881"/>
                </a:lnTo>
                <a:lnTo>
                  <a:pt x="0" y="1453765"/>
                </a:lnTo>
                <a:close/>
              </a:path>
            </a:pathLst>
          </a:custGeom>
        </p:spPr>
        <p:txBody>
          <a:bodyPr wrap="square" tIns="457200">
            <a:noAutofit/>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3407711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2BC57-1D8D-9F59-24F9-1E8232279959}"/>
              </a:ext>
            </a:extLst>
          </p:cNvPr>
          <p:cNvSpPr>
            <a:spLocks noGrp="1"/>
          </p:cNvSpPr>
          <p:nvPr>
            <p:ph type="title"/>
          </p:nvPr>
        </p:nvSpPr>
        <p:spPr>
          <a:xfrm>
            <a:off x="587829" y="507076"/>
            <a:ext cx="10515600" cy="1115434"/>
          </a:xfrm>
        </p:spPr>
        <p:txBody>
          <a:bodyPr/>
          <a:lstStyle/>
          <a:p>
            <a:r>
              <a:rPr lang="en-US"/>
              <a:t>Click to edit Master title style</a:t>
            </a:r>
          </a:p>
        </p:txBody>
      </p:sp>
      <p:sp>
        <p:nvSpPr>
          <p:cNvPr id="11" name="Content placeholder 47">
            <a:extLst>
              <a:ext uri="{FF2B5EF4-FFF2-40B4-BE49-F238E27FC236}">
                <a16:creationId xmlns:a16="http://schemas.microsoft.com/office/drawing/2014/main" id="{561744A6-D3EA-42C3-8E71-3BB8BA1E6149}"/>
              </a:ext>
            </a:extLst>
          </p:cNvPr>
          <p:cNvSpPr>
            <a:spLocks noGrp="1"/>
          </p:cNvSpPr>
          <p:nvPr>
            <p:ph type="chart" sz="quarter" idx="27" hasCustomPrompt="1"/>
          </p:nvPr>
        </p:nvSpPr>
        <p:spPr>
          <a:xfrm>
            <a:off x="587829" y="1622510"/>
            <a:ext cx="10889796" cy="4155757"/>
          </a:xfrm>
          <a:prstGeom prst="rect">
            <a:avLst/>
          </a:prstGeom>
        </p:spPr>
        <p:txBody>
          <a:bodyPr/>
          <a:lstStyle>
            <a:lvl1pPr>
              <a:defRPr>
                <a:solidFill>
                  <a:schemeClr val="bg1"/>
                </a:solidFill>
              </a:defRPr>
            </a:lvl1pPr>
          </a:lstStyle>
          <a:p>
            <a:r>
              <a:rPr lang="en-US" altLang="zh-CN" dirty="0"/>
              <a:t>Click to edit master text style</a:t>
            </a:r>
            <a:endParaRPr lang="zh-CN" altLang="en-US"/>
          </a:p>
        </p:txBody>
      </p:sp>
      <p:sp>
        <p:nvSpPr>
          <p:cNvPr id="3" name="Footer Placeholder 2">
            <a:extLst>
              <a:ext uri="{FF2B5EF4-FFF2-40B4-BE49-F238E27FC236}">
                <a16:creationId xmlns:a16="http://schemas.microsoft.com/office/drawing/2014/main" id="{D1C82179-6F61-D1EC-D800-74B748B37F0E}"/>
              </a:ext>
            </a:extLst>
          </p:cNvPr>
          <p:cNvSpPr>
            <a:spLocks noGrp="1"/>
          </p:cNvSpPr>
          <p:nvPr>
            <p:ph type="ftr" sz="quarter" idx="28"/>
          </p:nvPr>
        </p:nvSpPr>
        <p:spPr/>
        <p:txBody>
          <a:bodyPr/>
          <a:lstStyle/>
          <a:p>
            <a:r>
              <a:rPr lang="en-US" noProof="0" dirty="0"/>
              <a:t>Presentation Title</a:t>
            </a:r>
          </a:p>
        </p:txBody>
      </p:sp>
      <p:sp>
        <p:nvSpPr>
          <p:cNvPr id="5" name="Slide Number Placeholder 4">
            <a:extLst>
              <a:ext uri="{FF2B5EF4-FFF2-40B4-BE49-F238E27FC236}">
                <a16:creationId xmlns:a16="http://schemas.microsoft.com/office/drawing/2014/main" id="{38803A51-0211-9F66-D20B-444BC94AA39E}"/>
              </a:ext>
            </a:extLst>
          </p:cNvPr>
          <p:cNvSpPr>
            <a:spLocks noGrp="1"/>
          </p:cNvSpPr>
          <p:nvPr>
            <p:ph type="sldNum" sz="quarter" idx="29"/>
          </p:nvPr>
        </p:nvSpPr>
        <p:spPr/>
        <p:txBody>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2676827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ith design">
    <p:spTree>
      <p:nvGrpSpPr>
        <p:cNvPr id="1" name=""/>
        <p:cNvGrpSpPr/>
        <p:nvPr/>
      </p:nvGrpSpPr>
      <p:grpSpPr>
        <a:xfrm>
          <a:off x="0" y="0"/>
          <a:ext cx="0" cy="0"/>
          <a:chOff x="0" y="0"/>
          <a:chExt cx="0" cy="0"/>
        </a:xfrm>
      </p:grpSpPr>
      <p:sp>
        <p:nvSpPr>
          <p:cNvPr id="11" name="Title Placeholder 4">
            <a:extLst>
              <a:ext uri="{FF2B5EF4-FFF2-40B4-BE49-F238E27FC236}">
                <a16:creationId xmlns:a16="http://schemas.microsoft.com/office/drawing/2014/main" id="{05751864-B11A-0286-13EA-2AC2A2C8DD5D}"/>
              </a:ext>
            </a:extLst>
          </p:cNvPr>
          <p:cNvSpPr>
            <a:spLocks noGrp="1"/>
          </p:cNvSpPr>
          <p:nvPr>
            <p:ph type="title"/>
          </p:nvPr>
        </p:nvSpPr>
        <p:spPr>
          <a:xfrm>
            <a:off x="581709" y="721538"/>
            <a:ext cx="10889796" cy="1418998"/>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10" name="Table placeholder">
            <a:extLst>
              <a:ext uri="{FF2B5EF4-FFF2-40B4-BE49-F238E27FC236}">
                <a16:creationId xmlns:a16="http://schemas.microsoft.com/office/drawing/2014/main" id="{CFC5FF09-DE50-4155-81A0-5DD9B700F205}"/>
              </a:ext>
            </a:extLst>
          </p:cNvPr>
          <p:cNvSpPr>
            <a:spLocks noGrp="1"/>
          </p:cNvSpPr>
          <p:nvPr>
            <p:ph type="tbl" sz="quarter" idx="27" hasCustomPrompt="1"/>
          </p:nvPr>
        </p:nvSpPr>
        <p:spPr>
          <a:xfrm>
            <a:off x="581709" y="1614198"/>
            <a:ext cx="10889796" cy="4317856"/>
          </a:xfrm>
          <a:prstGeom prst="rect">
            <a:avLst/>
          </a:prstGeom>
        </p:spPr>
        <p:txBody>
          <a:bodyPr>
            <a:noAutofit/>
          </a:bodyPr>
          <a:lstStyle>
            <a:lvl1pPr>
              <a:defRPr>
                <a:solidFill>
                  <a:schemeClr val="bg1"/>
                </a:solidFill>
              </a:defRPr>
            </a:lvl1pPr>
          </a:lstStyle>
          <a:p>
            <a:r>
              <a:rPr lang="en-US" altLang="zh-CN" dirty="0"/>
              <a:t>Click to edit master text style</a:t>
            </a:r>
            <a:endParaRPr lang="zh-CN" altLang="en-US"/>
          </a:p>
        </p:txBody>
      </p:sp>
      <p:sp>
        <p:nvSpPr>
          <p:cNvPr id="9" name="Freeform: Shape 5">
            <a:extLst>
              <a:ext uri="{FF2B5EF4-FFF2-40B4-BE49-F238E27FC236}">
                <a16:creationId xmlns:a16="http://schemas.microsoft.com/office/drawing/2014/main" id="{3F619E6B-153E-B522-47EB-4104C405736C}"/>
              </a:ext>
            </a:extLst>
          </p:cNvPr>
          <p:cNvSpPr/>
          <p:nvPr userDrawn="1"/>
        </p:nvSpPr>
        <p:spPr>
          <a:xfrm>
            <a:off x="10551278" y="4665388"/>
            <a:ext cx="603952" cy="68174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Freeform 11">
            <a:extLst>
              <a:ext uri="{FF2B5EF4-FFF2-40B4-BE49-F238E27FC236}">
                <a16:creationId xmlns:a16="http://schemas.microsoft.com/office/drawing/2014/main" id="{687A7B3D-E004-6D6A-5979-8F1BADBC9237}"/>
              </a:ext>
            </a:extLst>
          </p:cNvPr>
          <p:cNvSpPr/>
          <p:nvPr userDrawn="1"/>
        </p:nvSpPr>
        <p:spPr>
          <a:xfrm>
            <a:off x="10524774" y="5146146"/>
            <a:ext cx="1667226" cy="1711855"/>
          </a:xfrm>
          <a:custGeom>
            <a:avLst/>
            <a:gdLst>
              <a:gd name="connsiteX0" fmla="*/ 998834 w 1667226"/>
              <a:gd name="connsiteY0" fmla="*/ 0 h 1711855"/>
              <a:gd name="connsiteX1" fmla="*/ 1667226 w 1667226"/>
              <a:gd name="connsiteY1" fmla="*/ 373790 h 1711855"/>
              <a:gd name="connsiteX2" fmla="*/ 1667226 w 1667226"/>
              <a:gd name="connsiteY2" fmla="*/ 1711855 h 1711855"/>
              <a:gd name="connsiteX3" fmla="*/ 48502 w 1667226"/>
              <a:gd name="connsiteY3" fmla="*/ 1711855 h 1711855"/>
              <a:gd name="connsiteX4" fmla="*/ 0 w 1667226"/>
              <a:gd name="connsiteY4" fmla="*/ 1684915 h 1711855"/>
              <a:gd name="connsiteX5" fmla="*/ 0 w 1667226"/>
              <a:gd name="connsiteY5" fmla="*/ 564300 h 17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7226" h="1711855">
                <a:moveTo>
                  <a:pt x="998834" y="0"/>
                </a:moveTo>
                <a:lnTo>
                  <a:pt x="1667226" y="373790"/>
                </a:lnTo>
                <a:lnTo>
                  <a:pt x="1667226" y="1711855"/>
                </a:lnTo>
                <a:lnTo>
                  <a:pt x="48502" y="1711855"/>
                </a:lnTo>
                <a:lnTo>
                  <a:pt x="0" y="1684915"/>
                </a:lnTo>
                <a:lnTo>
                  <a:pt x="0" y="56430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1">
            <a:extLst>
              <a:ext uri="{FF2B5EF4-FFF2-40B4-BE49-F238E27FC236}">
                <a16:creationId xmlns:a16="http://schemas.microsoft.com/office/drawing/2014/main" id="{A4CA3A93-BDBF-112D-54A0-05BF6B06BCC1}"/>
              </a:ext>
            </a:extLst>
          </p:cNvPr>
          <p:cNvSpPr/>
          <p:nvPr userDrawn="1"/>
        </p:nvSpPr>
        <p:spPr>
          <a:xfrm>
            <a:off x="10177285" y="5347130"/>
            <a:ext cx="748554" cy="85636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2" name="Footer Placeholder 1">
            <a:extLst>
              <a:ext uri="{FF2B5EF4-FFF2-40B4-BE49-F238E27FC236}">
                <a16:creationId xmlns:a16="http://schemas.microsoft.com/office/drawing/2014/main" id="{5F7A154B-D8F5-C1FB-307D-496380875BD1}"/>
              </a:ext>
            </a:extLst>
          </p:cNvPr>
          <p:cNvSpPr>
            <a:spLocks noGrp="1"/>
          </p:cNvSpPr>
          <p:nvPr>
            <p:ph type="ftr" sz="quarter" idx="28"/>
          </p:nvPr>
        </p:nvSpPr>
        <p:spPr/>
        <p:txBody>
          <a:bodyPr>
            <a:noAutofit/>
          </a:bodyPr>
          <a:lstStyle/>
          <a:p>
            <a:r>
              <a:rPr lang="en-US" noProof="0" dirty="0"/>
              <a:t>Presentation Title</a:t>
            </a:r>
          </a:p>
        </p:txBody>
      </p:sp>
      <p:sp>
        <p:nvSpPr>
          <p:cNvPr id="5" name="Slide Number Placeholder 4">
            <a:extLst>
              <a:ext uri="{FF2B5EF4-FFF2-40B4-BE49-F238E27FC236}">
                <a16:creationId xmlns:a16="http://schemas.microsoft.com/office/drawing/2014/main" id="{D728715E-D2CE-A33E-1A28-4E627F239BBE}"/>
              </a:ext>
            </a:extLst>
          </p:cNvPr>
          <p:cNvSpPr>
            <a:spLocks noGrp="1"/>
          </p:cNvSpPr>
          <p:nvPr>
            <p:ph type="sldNum" sz="quarter" idx="29"/>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2121256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F58E95-E9E1-28E6-FB2F-DE808892233F}"/>
              </a:ext>
            </a:extLst>
          </p:cNvPr>
          <p:cNvSpPr>
            <a:spLocks noGrp="1"/>
          </p:cNvSpPr>
          <p:nvPr>
            <p:ph type="title" hasCustomPrompt="1"/>
          </p:nvPr>
        </p:nvSpPr>
        <p:spPr>
          <a:xfrm>
            <a:off x="6099079" y="1856195"/>
            <a:ext cx="4518122" cy="1688906"/>
          </a:xfrm>
        </p:spPr>
        <p:txBody>
          <a:bodyPr anchor="b">
            <a:noAutofit/>
          </a:bodyPr>
          <a:lstStyle>
            <a:lvl1pPr>
              <a:defRPr sz="2700">
                <a:latin typeface="+mn-lt"/>
              </a:defRPr>
            </a:lvl1pPr>
          </a:lstStyle>
          <a:p>
            <a:r>
              <a:rPr lang="en-US" dirty="0"/>
              <a:t>Click to edit </a:t>
            </a:r>
            <a:r>
              <a:rPr lang="en-US" altLang="zh-CN" dirty="0"/>
              <a:t>Text</a:t>
            </a:r>
            <a:r>
              <a:rPr lang="zh-CN" altLang="en-US" dirty="0"/>
              <a:t> </a:t>
            </a:r>
            <a:r>
              <a:rPr lang="en-US" dirty="0"/>
              <a:t>style</a:t>
            </a:r>
          </a:p>
        </p:txBody>
      </p:sp>
      <p:sp>
        <p:nvSpPr>
          <p:cNvPr id="11" name="subtitle 47">
            <a:extLst>
              <a:ext uri="{FF2B5EF4-FFF2-40B4-BE49-F238E27FC236}">
                <a16:creationId xmlns:a16="http://schemas.microsoft.com/office/drawing/2014/main" id="{3B45AD65-2B81-A368-E5F0-5C61D0B1DFEB}"/>
              </a:ext>
            </a:extLst>
          </p:cNvPr>
          <p:cNvSpPr>
            <a:spLocks noGrp="1"/>
          </p:cNvSpPr>
          <p:nvPr>
            <p:ph type="body" sz="quarter" idx="29" hasCustomPrompt="1"/>
          </p:nvPr>
        </p:nvSpPr>
        <p:spPr>
          <a:xfrm>
            <a:off x="6095999" y="3695015"/>
            <a:ext cx="4672693" cy="1688906"/>
          </a:xfrm>
          <a:prstGeom prst="rect">
            <a:avLst/>
          </a:prstGeom>
        </p:spPr>
        <p:txBody>
          <a:bodyPr>
            <a:noAutofit/>
          </a:bodyPr>
          <a:lstStyle>
            <a:lvl1pPr marL="0" indent="0">
              <a:lnSpc>
                <a:spcPct val="100000"/>
              </a:lnSpc>
              <a:buNone/>
              <a:defRPr sz="1500" b="0">
                <a:solidFill>
                  <a:schemeClr val="accent2"/>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4" name="Freeform: Shape 5">
            <a:extLst>
              <a:ext uri="{FF2B5EF4-FFF2-40B4-BE49-F238E27FC236}">
                <a16:creationId xmlns:a16="http://schemas.microsoft.com/office/drawing/2014/main" id="{0CA4AA19-0D07-46AB-AC12-64054BBBB499}"/>
              </a:ext>
            </a:extLst>
          </p:cNvPr>
          <p:cNvSpPr/>
          <p:nvPr userDrawn="1"/>
        </p:nvSpPr>
        <p:spPr>
          <a:xfrm>
            <a:off x="3843559" y="722518"/>
            <a:ext cx="1244907" cy="140525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 name="Freeform: Shape 6">
            <a:extLst>
              <a:ext uri="{FF2B5EF4-FFF2-40B4-BE49-F238E27FC236}">
                <a16:creationId xmlns:a16="http://schemas.microsoft.com/office/drawing/2014/main" id="{DF781D9E-0DF5-4DDA-84E6-35DFB054158C}"/>
              </a:ext>
            </a:extLst>
          </p:cNvPr>
          <p:cNvSpPr/>
          <p:nvPr userDrawn="1"/>
        </p:nvSpPr>
        <p:spPr>
          <a:xfrm>
            <a:off x="1223929" y="1436914"/>
            <a:ext cx="2857005" cy="326977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6" name="Freeform: Shape 7">
            <a:extLst>
              <a:ext uri="{FF2B5EF4-FFF2-40B4-BE49-F238E27FC236}">
                <a16:creationId xmlns:a16="http://schemas.microsoft.com/office/drawing/2014/main" id="{86BA1075-E23C-4BC9-8F67-B2E408F864D2}"/>
              </a:ext>
            </a:extLst>
          </p:cNvPr>
          <p:cNvSpPr/>
          <p:nvPr userDrawn="1"/>
        </p:nvSpPr>
        <p:spPr>
          <a:xfrm>
            <a:off x="758702" y="3457554"/>
            <a:ext cx="1208037" cy="138175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8" name="Freeform: Shape 11">
            <a:extLst>
              <a:ext uri="{FF2B5EF4-FFF2-40B4-BE49-F238E27FC236}">
                <a16:creationId xmlns:a16="http://schemas.microsoft.com/office/drawing/2014/main" id="{B2A4CA75-D17E-243B-9C56-A63C75AF6D56}"/>
              </a:ext>
            </a:extLst>
          </p:cNvPr>
          <p:cNvSpPr/>
          <p:nvPr userDrawn="1"/>
        </p:nvSpPr>
        <p:spPr>
          <a:xfrm>
            <a:off x="2917915" y="4662164"/>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3" name="Footer Placeholder 2">
            <a:extLst>
              <a:ext uri="{FF2B5EF4-FFF2-40B4-BE49-F238E27FC236}">
                <a16:creationId xmlns:a16="http://schemas.microsoft.com/office/drawing/2014/main" id="{7964077E-956B-EA3A-700F-A833D82341FE}"/>
              </a:ext>
            </a:extLst>
          </p:cNvPr>
          <p:cNvSpPr>
            <a:spLocks noGrp="1"/>
          </p:cNvSpPr>
          <p:nvPr>
            <p:ph type="ftr" sz="quarter" idx="30"/>
          </p:nvPr>
        </p:nvSpPr>
        <p:spPr/>
        <p:txBody>
          <a:bodyPr>
            <a:noAutofit/>
          </a:bodyPr>
          <a:lstStyle/>
          <a:p>
            <a:r>
              <a:rPr lang="en-US" noProof="0" dirty="0"/>
              <a:t>Presentation Title</a:t>
            </a:r>
          </a:p>
        </p:txBody>
      </p:sp>
      <p:sp>
        <p:nvSpPr>
          <p:cNvPr id="10" name="Slide Number Placeholder 9">
            <a:extLst>
              <a:ext uri="{FF2B5EF4-FFF2-40B4-BE49-F238E27FC236}">
                <a16:creationId xmlns:a16="http://schemas.microsoft.com/office/drawing/2014/main" id="{8ED455D4-27F3-B6AD-2A20-7475F307E5E4}"/>
              </a:ext>
            </a:extLst>
          </p:cNvPr>
          <p:cNvSpPr>
            <a:spLocks noGrp="1"/>
          </p:cNvSpPr>
          <p:nvPr>
            <p:ph type="sldNum" sz="quarter" idx="31"/>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125641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Team Members">
    <p:spTree>
      <p:nvGrpSpPr>
        <p:cNvPr id="1" name=""/>
        <p:cNvGrpSpPr/>
        <p:nvPr/>
      </p:nvGrpSpPr>
      <p:grpSpPr>
        <a:xfrm>
          <a:off x="0" y="0"/>
          <a:ext cx="0" cy="0"/>
          <a:chOff x="0" y="0"/>
          <a:chExt cx="0" cy="0"/>
        </a:xfrm>
      </p:grpSpPr>
      <p:sp>
        <p:nvSpPr>
          <p:cNvPr id="16" name="Title Placeholder 4">
            <a:extLst>
              <a:ext uri="{FF2B5EF4-FFF2-40B4-BE49-F238E27FC236}">
                <a16:creationId xmlns:a16="http://schemas.microsoft.com/office/drawing/2014/main" id="{DCA6F28B-ACF1-D3CB-8968-4F64BEA02E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algn="ctr">
              <a:defRPr/>
            </a:lvl1pPr>
          </a:lstStyle>
          <a:p>
            <a:r>
              <a:rPr lang="en-US"/>
              <a:t>Click to edit Master title style</a:t>
            </a:r>
            <a:endParaRPr lang="en-US" dirty="0"/>
          </a:p>
        </p:txBody>
      </p:sp>
      <p:sp>
        <p:nvSpPr>
          <p:cNvPr id="60" name="Content placeholder 47">
            <a:extLst>
              <a:ext uri="{FF2B5EF4-FFF2-40B4-BE49-F238E27FC236}">
                <a16:creationId xmlns:a16="http://schemas.microsoft.com/office/drawing/2014/main" id="{E2F72F6F-0172-47B0-8D9E-0EED383332E2}"/>
              </a:ext>
            </a:extLst>
          </p:cNvPr>
          <p:cNvSpPr>
            <a:spLocks noGrp="1"/>
          </p:cNvSpPr>
          <p:nvPr>
            <p:ph type="pic" sz="quarter" idx="48"/>
          </p:nvPr>
        </p:nvSpPr>
        <p:spPr>
          <a:xfrm>
            <a:off x="1114798" y="2560353"/>
            <a:ext cx="2368061" cy="2102177"/>
          </a:xfrm>
          <a:prstGeom prst="hexagon">
            <a:avLst>
              <a:gd name="adj" fmla="val 28349"/>
              <a:gd name="vf" fmla="val 115470"/>
            </a:avLst>
          </a:prstGeom>
          <a:ln>
            <a:noFill/>
          </a:ln>
        </p:spPr>
        <p:txBody>
          <a:bodyPr anchor="ctr">
            <a:noAutofit/>
          </a:bodyPr>
          <a:lstStyle>
            <a:lvl1pPr marL="0" indent="0" algn="l">
              <a:buFontTx/>
              <a:buNone/>
              <a:defRPr sz="1050">
                <a:solidFill>
                  <a:schemeClr val="bg1"/>
                </a:solidFill>
              </a:defRPr>
            </a:lvl1pPr>
          </a:lstStyle>
          <a:p>
            <a:r>
              <a:rPr lang="en-US" altLang="zh-CN"/>
              <a:t>Click icon to add picture</a:t>
            </a:r>
            <a:endParaRPr lang="en-US" altLang="zh-CN" dirty="0"/>
          </a:p>
        </p:txBody>
      </p:sp>
      <p:sp>
        <p:nvSpPr>
          <p:cNvPr id="52" name="Content placeholder 47" descr="Click icon to add picture">
            <a:extLst>
              <a:ext uri="{FF2B5EF4-FFF2-40B4-BE49-F238E27FC236}">
                <a16:creationId xmlns:a16="http://schemas.microsoft.com/office/drawing/2014/main" id="{2369DDD8-CFC2-4980-A0DB-411AA173B475}"/>
              </a:ext>
            </a:extLst>
          </p:cNvPr>
          <p:cNvSpPr>
            <a:spLocks noGrp="1"/>
          </p:cNvSpPr>
          <p:nvPr>
            <p:ph type="body" sz="quarter" idx="27" hasCustomPrompt="1"/>
          </p:nvPr>
        </p:nvSpPr>
        <p:spPr>
          <a:xfrm>
            <a:off x="1214003" y="4764289"/>
            <a:ext cx="2098039" cy="506399"/>
          </a:xfrm>
          <a:prstGeom prst="rect">
            <a:avLst/>
          </a:prstGeom>
        </p:spPr>
        <p:txBody>
          <a:bodyPr anchor="b">
            <a:noAutofit/>
          </a:bodyPr>
          <a:lstStyle>
            <a:lvl1pPr marL="0" indent="0" algn="ctr">
              <a:lnSpc>
                <a:spcPct val="100000"/>
              </a:lnSpc>
              <a:buNone/>
              <a:defRPr sz="1800" b="1" i="0">
                <a:solidFill>
                  <a:schemeClr val="bg1"/>
                </a:solidFill>
                <a:latin typeface="+mn-lt"/>
                <a:ea typeface="+mj-ea"/>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53" name="Content placeholder 47">
            <a:extLst>
              <a:ext uri="{FF2B5EF4-FFF2-40B4-BE49-F238E27FC236}">
                <a16:creationId xmlns:a16="http://schemas.microsoft.com/office/drawing/2014/main" id="{B66AC261-5929-40D2-A646-8F16675DE383}"/>
              </a:ext>
            </a:extLst>
          </p:cNvPr>
          <p:cNvSpPr>
            <a:spLocks noGrp="1"/>
          </p:cNvSpPr>
          <p:nvPr>
            <p:ph type="body" sz="quarter" idx="28" hasCustomPrompt="1"/>
          </p:nvPr>
        </p:nvSpPr>
        <p:spPr>
          <a:xfrm>
            <a:off x="1214003" y="5295180"/>
            <a:ext cx="2098038" cy="506399"/>
          </a:xfrm>
          <a:prstGeom prst="rect">
            <a:avLst/>
          </a:prstGeom>
        </p:spPr>
        <p:txBody>
          <a:bodyPr>
            <a:noAutofit/>
          </a:bodyPr>
          <a:lstStyle>
            <a:lvl1pPr marL="0" indent="0" algn="ctr">
              <a:lnSpc>
                <a:spcPct val="100000"/>
              </a:lnSpc>
              <a:buNone/>
              <a:defRPr sz="14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61" name="Content placeholder 47">
            <a:extLst>
              <a:ext uri="{FF2B5EF4-FFF2-40B4-BE49-F238E27FC236}">
                <a16:creationId xmlns:a16="http://schemas.microsoft.com/office/drawing/2014/main" id="{B33A9FB2-1610-4389-B352-D99255F77BEC}"/>
              </a:ext>
            </a:extLst>
          </p:cNvPr>
          <p:cNvSpPr>
            <a:spLocks noGrp="1"/>
          </p:cNvSpPr>
          <p:nvPr>
            <p:ph type="pic" sz="quarter" idx="49"/>
          </p:nvPr>
        </p:nvSpPr>
        <p:spPr>
          <a:xfrm>
            <a:off x="3623536" y="1840730"/>
            <a:ext cx="2368061" cy="2102177"/>
          </a:xfrm>
          <a:prstGeom prst="hexagon">
            <a:avLst>
              <a:gd name="adj" fmla="val 28349"/>
              <a:gd name="vf" fmla="val 115470"/>
            </a:avLst>
          </a:prstGeom>
          <a:ln>
            <a:noFill/>
          </a:ln>
        </p:spPr>
        <p:txBody>
          <a:bodyPr anchor="ctr">
            <a:noAutofit/>
          </a:bodyPr>
          <a:lstStyle>
            <a:lvl1pPr marL="0" indent="0" algn="l">
              <a:buFontTx/>
              <a:buNone/>
              <a:defRPr sz="1050">
                <a:solidFill>
                  <a:schemeClr val="bg1"/>
                </a:solidFill>
              </a:defRPr>
            </a:lvl1pPr>
          </a:lstStyle>
          <a:p>
            <a:r>
              <a:rPr lang="en-US" altLang="zh-CN"/>
              <a:t>Click icon to add picture</a:t>
            </a:r>
            <a:endParaRPr lang="en-US" altLang="zh-CN" dirty="0"/>
          </a:p>
        </p:txBody>
      </p:sp>
      <p:sp>
        <p:nvSpPr>
          <p:cNvPr id="21" name="Content placeholder 47" descr="Click icon to add picture">
            <a:extLst>
              <a:ext uri="{FF2B5EF4-FFF2-40B4-BE49-F238E27FC236}">
                <a16:creationId xmlns:a16="http://schemas.microsoft.com/office/drawing/2014/main" id="{DEE851A8-3FB7-B319-A053-BE08A45763C5}"/>
              </a:ext>
            </a:extLst>
          </p:cNvPr>
          <p:cNvSpPr>
            <a:spLocks noGrp="1"/>
          </p:cNvSpPr>
          <p:nvPr>
            <p:ph type="body" sz="quarter" idx="54" hasCustomPrompt="1"/>
          </p:nvPr>
        </p:nvSpPr>
        <p:spPr>
          <a:xfrm>
            <a:off x="3720440" y="4045832"/>
            <a:ext cx="2098039" cy="506399"/>
          </a:xfrm>
          <a:prstGeom prst="rect">
            <a:avLst/>
          </a:prstGeom>
        </p:spPr>
        <p:txBody>
          <a:bodyPr anchor="b">
            <a:noAutofit/>
          </a:bodyPr>
          <a:lstStyle>
            <a:lvl1pPr marL="0" indent="0" algn="ctr">
              <a:lnSpc>
                <a:spcPct val="100000"/>
              </a:lnSpc>
              <a:buNone/>
              <a:defRPr sz="1800" b="1" i="0">
                <a:solidFill>
                  <a:schemeClr val="bg1"/>
                </a:solidFill>
                <a:latin typeface="+mn-lt"/>
                <a:ea typeface="+mj-ea"/>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2" name="Content placeholder 47">
            <a:extLst>
              <a:ext uri="{FF2B5EF4-FFF2-40B4-BE49-F238E27FC236}">
                <a16:creationId xmlns:a16="http://schemas.microsoft.com/office/drawing/2014/main" id="{5743B59B-3EAA-B249-07CE-9C9C5B0B6AB1}"/>
              </a:ext>
            </a:extLst>
          </p:cNvPr>
          <p:cNvSpPr>
            <a:spLocks noGrp="1"/>
          </p:cNvSpPr>
          <p:nvPr>
            <p:ph type="body" sz="quarter" idx="55" hasCustomPrompt="1"/>
          </p:nvPr>
        </p:nvSpPr>
        <p:spPr>
          <a:xfrm>
            <a:off x="3720440" y="4576723"/>
            <a:ext cx="2098038" cy="506399"/>
          </a:xfrm>
          <a:prstGeom prst="rect">
            <a:avLst/>
          </a:prstGeom>
        </p:spPr>
        <p:txBody>
          <a:bodyPr>
            <a:noAutofit/>
          </a:bodyPr>
          <a:lstStyle>
            <a:lvl1pPr marL="0" indent="0" algn="ctr">
              <a:lnSpc>
                <a:spcPct val="100000"/>
              </a:lnSpc>
              <a:buNone/>
              <a:defRPr sz="14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62" name="Content placeholder 47">
            <a:extLst>
              <a:ext uri="{FF2B5EF4-FFF2-40B4-BE49-F238E27FC236}">
                <a16:creationId xmlns:a16="http://schemas.microsoft.com/office/drawing/2014/main" id="{0AC60B87-71AC-4AA8-9AE7-B3B427BACB12}"/>
              </a:ext>
            </a:extLst>
          </p:cNvPr>
          <p:cNvSpPr>
            <a:spLocks noGrp="1"/>
          </p:cNvSpPr>
          <p:nvPr>
            <p:ph type="pic" sz="quarter" idx="50"/>
          </p:nvPr>
        </p:nvSpPr>
        <p:spPr>
          <a:xfrm>
            <a:off x="6113401" y="2560353"/>
            <a:ext cx="2368061" cy="2102177"/>
          </a:xfrm>
          <a:prstGeom prst="hexagon">
            <a:avLst>
              <a:gd name="adj" fmla="val 28349"/>
              <a:gd name="vf" fmla="val 115470"/>
            </a:avLst>
          </a:prstGeom>
          <a:ln>
            <a:noFill/>
          </a:ln>
        </p:spPr>
        <p:txBody>
          <a:bodyPr anchor="ctr">
            <a:noAutofit/>
          </a:bodyPr>
          <a:lstStyle>
            <a:lvl1pPr marL="0" indent="0" algn="l">
              <a:buFontTx/>
              <a:buNone/>
              <a:defRPr sz="1050">
                <a:solidFill>
                  <a:schemeClr val="bg1"/>
                </a:solidFill>
              </a:defRPr>
            </a:lvl1pPr>
          </a:lstStyle>
          <a:p>
            <a:r>
              <a:rPr lang="en-US" altLang="zh-CN"/>
              <a:t>Click icon to add picture</a:t>
            </a:r>
            <a:endParaRPr lang="en-US" altLang="zh-CN" dirty="0"/>
          </a:p>
        </p:txBody>
      </p:sp>
      <p:sp>
        <p:nvSpPr>
          <p:cNvPr id="19" name="Content placeholder 47" descr="Click icon to add picture">
            <a:extLst>
              <a:ext uri="{FF2B5EF4-FFF2-40B4-BE49-F238E27FC236}">
                <a16:creationId xmlns:a16="http://schemas.microsoft.com/office/drawing/2014/main" id="{110FBA5D-2CEB-4D44-16CA-0F24099B1401}"/>
              </a:ext>
            </a:extLst>
          </p:cNvPr>
          <p:cNvSpPr>
            <a:spLocks noGrp="1"/>
          </p:cNvSpPr>
          <p:nvPr>
            <p:ph type="body" sz="quarter" idx="52" hasCustomPrompt="1"/>
          </p:nvPr>
        </p:nvSpPr>
        <p:spPr>
          <a:xfrm>
            <a:off x="6218710" y="4764289"/>
            <a:ext cx="2098039" cy="506399"/>
          </a:xfrm>
          <a:prstGeom prst="rect">
            <a:avLst/>
          </a:prstGeom>
        </p:spPr>
        <p:txBody>
          <a:bodyPr anchor="b">
            <a:noAutofit/>
          </a:bodyPr>
          <a:lstStyle>
            <a:lvl1pPr marL="0" indent="0" algn="ctr">
              <a:lnSpc>
                <a:spcPct val="100000"/>
              </a:lnSpc>
              <a:buNone/>
              <a:defRPr sz="1800" b="1" i="0">
                <a:solidFill>
                  <a:schemeClr val="bg1"/>
                </a:solidFill>
                <a:latin typeface="+mn-lt"/>
                <a:ea typeface="+mj-ea"/>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0" name="Content placeholder 47">
            <a:extLst>
              <a:ext uri="{FF2B5EF4-FFF2-40B4-BE49-F238E27FC236}">
                <a16:creationId xmlns:a16="http://schemas.microsoft.com/office/drawing/2014/main" id="{2108E774-D145-FA07-58F1-7DB37A30A596}"/>
              </a:ext>
            </a:extLst>
          </p:cNvPr>
          <p:cNvSpPr>
            <a:spLocks noGrp="1"/>
          </p:cNvSpPr>
          <p:nvPr>
            <p:ph type="body" sz="quarter" idx="53" hasCustomPrompt="1"/>
          </p:nvPr>
        </p:nvSpPr>
        <p:spPr>
          <a:xfrm>
            <a:off x="6218710" y="5295180"/>
            <a:ext cx="2098038" cy="506399"/>
          </a:xfrm>
          <a:prstGeom prst="rect">
            <a:avLst/>
          </a:prstGeom>
        </p:spPr>
        <p:txBody>
          <a:bodyPr>
            <a:noAutofit/>
          </a:bodyPr>
          <a:lstStyle>
            <a:lvl1pPr marL="0" indent="0" algn="ctr">
              <a:lnSpc>
                <a:spcPct val="100000"/>
              </a:lnSpc>
              <a:buNone/>
              <a:defRPr sz="14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63" name="Content placeholder 47">
            <a:extLst>
              <a:ext uri="{FF2B5EF4-FFF2-40B4-BE49-F238E27FC236}">
                <a16:creationId xmlns:a16="http://schemas.microsoft.com/office/drawing/2014/main" id="{05B25D7D-82BA-4FF5-9C92-4AD181847515}"/>
              </a:ext>
            </a:extLst>
          </p:cNvPr>
          <p:cNvSpPr>
            <a:spLocks noGrp="1"/>
          </p:cNvSpPr>
          <p:nvPr>
            <p:ph type="pic" sz="quarter" idx="51"/>
          </p:nvPr>
        </p:nvSpPr>
        <p:spPr>
          <a:xfrm>
            <a:off x="8500328" y="1836331"/>
            <a:ext cx="2368061" cy="2102177"/>
          </a:xfrm>
          <a:prstGeom prst="hexagon">
            <a:avLst>
              <a:gd name="adj" fmla="val 28349"/>
              <a:gd name="vf" fmla="val 115470"/>
            </a:avLst>
          </a:prstGeom>
          <a:ln>
            <a:noFill/>
          </a:ln>
        </p:spPr>
        <p:txBody>
          <a:bodyPr anchor="ctr">
            <a:noAutofit/>
          </a:bodyPr>
          <a:lstStyle>
            <a:lvl1pPr marL="0" indent="0" algn="l">
              <a:buFontTx/>
              <a:buNone/>
              <a:defRPr sz="1050">
                <a:solidFill>
                  <a:schemeClr val="bg1"/>
                </a:solidFill>
              </a:defRPr>
            </a:lvl1pPr>
          </a:lstStyle>
          <a:p>
            <a:r>
              <a:rPr lang="en-US" altLang="zh-CN"/>
              <a:t>Click icon to add picture</a:t>
            </a:r>
            <a:endParaRPr lang="en-US" altLang="zh-CN" dirty="0"/>
          </a:p>
        </p:txBody>
      </p:sp>
      <p:sp>
        <p:nvSpPr>
          <p:cNvPr id="25" name="Content placeholder 47" descr="Click icon to add picture">
            <a:extLst>
              <a:ext uri="{FF2B5EF4-FFF2-40B4-BE49-F238E27FC236}">
                <a16:creationId xmlns:a16="http://schemas.microsoft.com/office/drawing/2014/main" id="{A9C2624B-E6E6-C673-E8FF-F4BF909C3AC2}"/>
              </a:ext>
            </a:extLst>
          </p:cNvPr>
          <p:cNvSpPr>
            <a:spLocks noGrp="1"/>
          </p:cNvSpPr>
          <p:nvPr>
            <p:ph type="body" sz="quarter" idx="56" hasCustomPrompt="1"/>
          </p:nvPr>
        </p:nvSpPr>
        <p:spPr>
          <a:xfrm>
            <a:off x="8635340" y="4045832"/>
            <a:ext cx="2098039" cy="506399"/>
          </a:xfrm>
          <a:prstGeom prst="rect">
            <a:avLst/>
          </a:prstGeom>
        </p:spPr>
        <p:txBody>
          <a:bodyPr anchor="b">
            <a:noAutofit/>
          </a:bodyPr>
          <a:lstStyle>
            <a:lvl1pPr marL="0" indent="0" algn="ctr">
              <a:lnSpc>
                <a:spcPct val="100000"/>
              </a:lnSpc>
              <a:buNone/>
              <a:defRPr sz="1800" b="1" i="0">
                <a:solidFill>
                  <a:schemeClr val="bg1"/>
                </a:solidFill>
                <a:latin typeface="+mn-lt"/>
                <a:ea typeface="+mj-ea"/>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6" name="Content placeholder 47">
            <a:extLst>
              <a:ext uri="{FF2B5EF4-FFF2-40B4-BE49-F238E27FC236}">
                <a16:creationId xmlns:a16="http://schemas.microsoft.com/office/drawing/2014/main" id="{A003837A-CCD7-3699-D86F-CB884CA4C675}"/>
              </a:ext>
            </a:extLst>
          </p:cNvPr>
          <p:cNvSpPr>
            <a:spLocks noGrp="1"/>
          </p:cNvSpPr>
          <p:nvPr>
            <p:ph type="body" sz="quarter" idx="57" hasCustomPrompt="1"/>
          </p:nvPr>
        </p:nvSpPr>
        <p:spPr>
          <a:xfrm>
            <a:off x="8635340" y="4576723"/>
            <a:ext cx="2098038" cy="506399"/>
          </a:xfrm>
          <a:prstGeom prst="rect">
            <a:avLst/>
          </a:prstGeom>
        </p:spPr>
        <p:txBody>
          <a:bodyPr>
            <a:noAutofit/>
          </a:bodyPr>
          <a:lstStyle>
            <a:lvl1pPr marL="0" indent="0" algn="ctr">
              <a:lnSpc>
                <a:spcPct val="100000"/>
              </a:lnSpc>
              <a:buNone/>
              <a:defRPr sz="14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 name="Footer Placeholder 1">
            <a:extLst>
              <a:ext uri="{FF2B5EF4-FFF2-40B4-BE49-F238E27FC236}">
                <a16:creationId xmlns:a16="http://schemas.microsoft.com/office/drawing/2014/main" id="{89028585-56FF-7B3D-783D-D06964F7C099}"/>
              </a:ext>
            </a:extLst>
          </p:cNvPr>
          <p:cNvSpPr>
            <a:spLocks noGrp="1"/>
          </p:cNvSpPr>
          <p:nvPr>
            <p:ph type="ftr" sz="quarter" idx="58"/>
          </p:nvPr>
        </p:nvSpPr>
        <p:spPr/>
        <p:txBody>
          <a:bodyPr>
            <a:noAutofit/>
          </a:bodyPr>
          <a:lstStyle/>
          <a:p>
            <a:r>
              <a:rPr lang="en-US" noProof="0" dirty="0"/>
              <a:t>Presentation Title</a:t>
            </a:r>
          </a:p>
        </p:txBody>
      </p:sp>
      <p:sp>
        <p:nvSpPr>
          <p:cNvPr id="3" name="Slide Number Placeholder 2">
            <a:extLst>
              <a:ext uri="{FF2B5EF4-FFF2-40B4-BE49-F238E27FC236}">
                <a16:creationId xmlns:a16="http://schemas.microsoft.com/office/drawing/2014/main" id="{7D090978-DDC9-0FA2-2CFD-733C8B854F3C}"/>
              </a:ext>
            </a:extLst>
          </p:cNvPr>
          <p:cNvSpPr>
            <a:spLocks noGrp="1"/>
          </p:cNvSpPr>
          <p:nvPr>
            <p:ph type="sldNum" sz="quarter" idx="59"/>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226368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 Team Memb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92FA2A-46BA-2A19-C3CE-EC6985867B92}"/>
              </a:ext>
            </a:extLst>
          </p:cNvPr>
          <p:cNvSpPr>
            <a:spLocks noGrp="1"/>
          </p:cNvSpPr>
          <p:nvPr>
            <p:ph type="title"/>
          </p:nvPr>
        </p:nvSpPr>
        <p:spPr>
          <a:xfrm>
            <a:off x="509574" y="2367293"/>
            <a:ext cx="3909993" cy="3629708"/>
          </a:xfrm>
        </p:spPr>
        <p:txBody>
          <a:bodyPr anchor="t">
            <a:noAutofit/>
          </a:bodyPr>
          <a:lstStyle/>
          <a:p>
            <a:r>
              <a:rPr lang="en-US"/>
              <a:t>Click to edit Master title style</a:t>
            </a:r>
            <a:endParaRPr lang="en-US" dirty="0"/>
          </a:p>
        </p:txBody>
      </p:sp>
      <p:sp>
        <p:nvSpPr>
          <p:cNvPr id="38" name="Content placeholder 47">
            <a:extLst>
              <a:ext uri="{FF2B5EF4-FFF2-40B4-BE49-F238E27FC236}">
                <a16:creationId xmlns:a16="http://schemas.microsoft.com/office/drawing/2014/main" id="{BF9EDF7D-3BB1-43C0-92BB-091CCC520477}"/>
              </a:ext>
            </a:extLst>
          </p:cNvPr>
          <p:cNvSpPr>
            <a:spLocks noGrp="1"/>
          </p:cNvSpPr>
          <p:nvPr>
            <p:ph type="pic" sz="quarter" idx="48"/>
          </p:nvPr>
        </p:nvSpPr>
        <p:spPr>
          <a:xfrm>
            <a:off x="4269796" y="436455"/>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39" name="文本占位符 47" descr="Click icon to add picture">
            <a:extLst>
              <a:ext uri="{FF2B5EF4-FFF2-40B4-BE49-F238E27FC236}">
                <a16:creationId xmlns:a16="http://schemas.microsoft.com/office/drawing/2014/main" id="{15896C2C-7C25-4BC0-AF9B-DF590A2909AA}"/>
              </a:ext>
            </a:extLst>
          </p:cNvPr>
          <p:cNvSpPr>
            <a:spLocks noGrp="1"/>
          </p:cNvSpPr>
          <p:nvPr>
            <p:ph type="body" sz="quarter" idx="27" hasCustomPrompt="1"/>
          </p:nvPr>
        </p:nvSpPr>
        <p:spPr>
          <a:xfrm>
            <a:off x="5520210" y="522515"/>
            <a:ext cx="2289842" cy="626551"/>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0" name="Content placeholder 47">
            <a:extLst>
              <a:ext uri="{FF2B5EF4-FFF2-40B4-BE49-F238E27FC236}">
                <a16:creationId xmlns:a16="http://schemas.microsoft.com/office/drawing/2014/main" id="{CAC554EF-FF8F-4055-A716-E82F461413B7}"/>
              </a:ext>
            </a:extLst>
          </p:cNvPr>
          <p:cNvSpPr>
            <a:spLocks noGrp="1"/>
          </p:cNvSpPr>
          <p:nvPr>
            <p:ph type="body" sz="quarter" idx="28" hasCustomPrompt="1"/>
          </p:nvPr>
        </p:nvSpPr>
        <p:spPr>
          <a:xfrm>
            <a:off x="5520211" y="1165881"/>
            <a:ext cx="2289842" cy="506399"/>
          </a:xfrm>
          <a:prstGeom prst="rect">
            <a:avLst/>
          </a:prstGeom>
        </p:spPr>
        <p:txBody>
          <a:bodyPr>
            <a:noAutofit/>
          </a:bodyPr>
          <a:lstStyle>
            <a:lvl1pPr marL="0" indent="0" algn="l">
              <a:lnSpc>
                <a:spcPct val="90000"/>
              </a:lnSpc>
              <a:spcBef>
                <a:spcPts val="0"/>
              </a:spcBef>
              <a:buNone/>
              <a:defRPr sz="1400" b="0" i="0">
                <a:solidFill>
                  <a:schemeClr val="bg1"/>
                </a:solidFill>
                <a:latin typeface="+mn-lt"/>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56" name="Content placeholder 47">
            <a:extLst>
              <a:ext uri="{FF2B5EF4-FFF2-40B4-BE49-F238E27FC236}">
                <a16:creationId xmlns:a16="http://schemas.microsoft.com/office/drawing/2014/main" id="{4F0742C0-A9F2-4886-B17E-6915399483C3}"/>
              </a:ext>
            </a:extLst>
          </p:cNvPr>
          <p:cNvSpPr>
            <a:spLocks noGrp="1"/>
          </p:cNvSpPr>
          <p:nvPr>
            <p:ph type="pic" sz="quarter" idx="72"/>
          </p:nvPr>
        </p:nvSpPr>
        <p:spPr>
          <a:xfrm>
            <a:off x="8059916" y="436455"/>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41" name="Content placeholder 47" descr="Click icon to add picture">
            <a:extLst>
              <a:ext uri="{FF2B5EF4-FFF2-40B4-BE49-F238E27FC236}">
                <a16:creationId xmlns:a16="http://schemas.microsoft.com/office/drawing/2014/main" id="{CE3DC674-39AB-43B9-AC30-97A68D221596}"/>
              </a:ext>
            </a:extLst>
          </p:cNvPr>
          <p:cNvSpPr>
            <a:spLocks noGrp="1"/>
          </p:cNvSpPr>
          <p:nvPr>
            <p:ph type="body" sz="quarter" idx="55" hasCustomPrompt="1"/>
          </p:nvPr>
        </p:nvSpPr>
        <p:spPr>
          <a:xfrm>
            <a:off x="9309889" y="642667"/>
            <a:ext cx="2098039" cy="506399"/>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2" name="Content placeholder 47">
            <a:extLst>
              <a:ext uri="{FF2B5EF4-FFF2-40B4-BE49-F238E27FC236}">
                <a16:creationId xmlns:a16="http://schemas.microsoft.com/office/drawing/2014/main" id="{F12189CA-0E22-41A5-91FD-03761860993D}"/>
              </a:ext>
            </a:extLst>
          </p:cNvPr>
          <p:cNvSpPr>
            <a:spLocks noGrp="1"/>
          </p:cNvSpPr>
          <p:nvPr>
            <p:ph type="body" sz="quarter" idx="56" hasCustomPrompt="1"/>
          </p:nvPr>
        </p:nvSpPr>
        <p:spPr>
          <a:xfrm>
            <a:off x="9309891" y="1165881"/>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48" name="Content placeholder 47">
            <a:extLst>
              <a:ext uri="{FF2B5EF4-FFF2-40B4-BE49-F238E27FC236}">
                <a16:creationId xmlns:a16="http://schemas.microsoft.com/office/drawing/2014/main" id="{A962C62E-F92F-445A-9243-8B433747A548}"/>
              </a:ext>
            </a:extLst>
          </p:cNvPr>
          <p:cNvSpPr>
            <a:spLocks noGrp="1"/>
          </p:cNvSpPr>
          <p:nvPr>
            <p:ph type="pic" sz="quarter" idx="69"/>
          </p:nvPr>
        </p:nvSpPr>
        <p:spPr>
          <a:xfrm>
            <a:off x="4269796" y="2004222"/>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43" name="Content placeholder 47" descr="Click icon to add picture">
            <a:extLst>
              <a:ext uri="{FF2B5EF4-FFF2-40B4-BE49-F238E27FC236}">
                <a16:creationId xmlns:a16="http://schemas.microsoft.com/office/drawing/2014/main" id="{DE6F9463-BB2D-43FC-BE8F-21D3F9A2539C}"/>
              </a:ext>
            </a:extLst>
          </p:cNvPr>
          <p:cNvSpPr>
            <a:spLocks noGrp="1"/>
          </p:cNvSpPr>
          <p:nvPr>
            <p:ph type="body" sz="quarter" idx="57" hasCustomPrompt="1"/>
          </p:nvPr>
        </p:nvSpPr>
        <p:spPr>
          <a:xfrm>
            <a:off x="5520210" y="2105171"/>
            <a:ext cx="2193021" cy="617418"/>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4" name="Content placeholder 47">
            <a:extLst>
              <a:ext uri="{FF2B5EF4-FFF2-40B4-BE49-F238E27FC236}">
                <a16:creationId xmlns:a16="http://schemas.microsoft.com/office/drawing/2014/main" id="{7DF27694-08A2-4530-B763-5A9B9D4DC6E0}"/>
              </a:ext>
            </a:extLst>
          </p:cNvPr>
          <p:cNvSpPr>
            <a:spLocks noGrp="1"/>
          </p:cNvSpPr>
          <p:nvPr>
            <p:ph type="body" sz="quarter" idx="58" hasCustomPrompt="1"/>
          </p:nvPr>
        </p:nvSpPr>
        <p:spPr>
          <a:xfrm>
            <a:off x="5520212" y="2739721"/>
            <a:ext cx="2193021" cy="506399"/>
          </a:xfrm>
          <a:prstGeom prst="rect">
            <a:avLst/>
          </a:prstGeom>
        </p:spPr>
        <p:txBody>
          <a:bodyPr>
            <a:noAutofit/>
          </a:bodyPr>
          <a:lstStyle>
            <a:lvl1pPr marL="0" indent="0" algn="l">
              <a:lnSpc>
                <a:spcPct val="100000"/>
              </a:lnSpc>
              <a:spcBef>
                <a:spcPts val="0"/>
              </a:spcBef>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61" name="Content placeholder 47">
            <a:extLst>
              <a:ext uri="{FF2B5EF4-FFF2-40B4-BE49-F238E27FC236}">
                <a16:creationId xmlns:a16="http://schemas.microsoft.com/office/drawing/2014/main" id="{2EA753B3-D0BB-4484-85D1-E28345D99F4C}"/>
              </a:ext>
            </a:extLst>
          </p:cNvPr>
          <p:cNvSpPr>
            <a:spLocks noGrp="1"/>
          </p:cNvSpPr>
          <p:nvPr>
            <p:ph type="pic" sz="quarter" idx="73"/>
          </p:nvPr>
        </p:nvSpPr>
        <p:spPr>
          <a:xfrm>
            <a:off x="8059916" y="2004222"/>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dirty="0"/>
          </a:p>
        </p:txBody>
      </p:sp>
      <p:sp>
        <p:nvSpPr>
          <p:cNvPr id="45" name="Content placeholder 47" descr="Click icon to add picture">
            <a:extLst>
              <a:ext uri="{FF2B5EF4-FFF2-40B4-BE49-F238E27FC236}">
                <a16:creationId xmlns:a16="http://schemas.microsoft.com/office/drawing/2014/main" id="{20398AA4-3D68-487D-BE7C-9F1D45E3F5FF}"/>
              </a:ext>
            </a:extLst>
          </p:cNvPr>
          <p:cNvSpPr>
            <a:spLocks noGrp="1"/>
          </p:cNvSpPr>
          <p:nvPr>
            <p:ph type="body" sz="quarter" idx="59" hasCustomPrompt="1"/>
          </p:nvPr>
        </p:nvSpPr>
        <p:spPr>
          <a:xfrm>
            <a:off x="9309890" y="2032203"/>
            <a:ext cx="2098039" cy="701144"/>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6" name="Content placeholder 47">
            <a:extLst>
              <a:ext uri="{FF2B5EF4-FFF2-40B4-BE49-F238E27FC236}">
                <a16:creationId xmlns:a16="http://schemas.microsoft.com/office/drawing/2014/main" id="{6B623D7A-5E96-42AB-9B1F-14E445503187}"/>
              </a:ext>
            </a:extLst>
          </p:cNvPr>
          <p:cNvSpPr>
            <a:spLocks noGrp="1"/>
          </p:cNvSpPr>
          <p:nvPr>
            <p:ph type="body" sz="quarter" idx="60" hasCustomPrompt="1"/>
          </p:nvPr>
        </p:nvSpPr>
        <p:spPr>
          <a:xfrm>
            <a:off x="9309890" y="2746407"/>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49" name="Content placeholder 47">
            <a:extLst>
              <a:ext uri="{FF2B5EF4-FFF2-40B4-BE49-F238E27FC236}">
                <a16:creationId xmlns:a16="http://schemas.microsoft.com/office/drawing/2014/main" id="{EAA5B0EA-1F3B-4D8B-9BB9-F9037A393705}"/>
              </a:ext>
            </a:extLst>
          </p:cNvPr>
          <p:cNvSpPr>
            <a:spLocks noGrp="1"/>
          </p:cNvSpPr>
          <p:nvPr>
            <p:ph type="pic" sz="quarter" idx="70"/>
          </p:nvPr>
        </p:nvSpPr>
        <p:spPr>
          <a:xfrm>
            <a:off x="4269796" y="3571991"/>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47" name="Content placeholder 47" descr="Click icon to add picture">
            <a:extLst>
              <a:ext uri="{FF2B5EF4-FFF2-40B4-BE49-F238E27FC236}">
                <a16:creationId xmlns:a16="http://schemas.microsoft.com/office/drawing/2014/main" id="{2C93687D-1E42-4B01-9F16-9FA098CE1153}"/>
              </a:ext>
            </a:extLst>
          </p:cNvPr>
          <p:cNvSpPr>
            <a:spLocks noGrp="1"/>
          </p:cNvSpPr>
          <p:nvPr>
            <p:ph type="body" sz="quarter" idx="61" hasCustomPrompt="1"/>
          </p:nvPr>
        </p:nvSpPr>
        <p:spPr>
          <a:xfrm>
            <a:off x="5520210" y="3775516"/>
            <a:ext cx="2098039" cy="506399"/>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50" name="Content placeholder 47">
            <a:extLst>
              <a:ext uri="{FF2B5EF4-FFF2-40B4-BE49-F238E27FC236}">
                <a16:creationId xmlns:a16="http://schemas.microsoft.com/office/drawing/2014/main" id="{7AB91474-458B-45F7-9773-FA375C2CF7FD}"/>
              </a:ext>
            </a:extLst>
          </p:cNvPr>
          <p:cNvSpPr>
            <a:spLocks noGrp="1"/>
          </p:cNvSpPr>
          <p:nvPr>
            <p:ph type="body" sz="quarter" idx="62" hasCustomPrompt="1"/>
          </p:nvPr>
        </p:nvSpPr>
        <p:spPr>
          <a:xfrm>
            <a:off x="5520211" y="4312077"/>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62" name="Content placeholder 47">
            <a:extLst>
              <a:ext uri="{FF2B5EF4-FFF2-40B4-BE49-F238E27FC236}">
                <a16:creationId xmlns:a16="http://schemas.microsoft.com/office/drawing/2014/main" id="{52E587E7-A09A-4FB2-8774-8073E737F106}"/>
              </a:ext>
            </a:extLst>
          </p:cNvPr>
          <p:cNvSpPr>
            <a:spLocks noGrp="1"/>
          </p:cNvSpPr>
          <p:nvPr>
            <p:ph type="pic" sz="quarter" idx="74"/>
          </p:nvPr>
        </p:nvSpPr>
        <p:spPr>
          <a:xfrm>
            <a:off x="8059916" y="3571991"/>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51" name="Content placeholder 47" descr="Click icon to add picture">
            <a:extLst>
              <a:ext uri="{FF2B5EF4-FFF2-40B4-BE49-F238E27FC236}">
                <a16:creationId xmlns:a16="http://schemas.microsoft.com/office/drawing/2014/main" id="{FBF01DC7-D684-4484-B2AA-B50F7B1A00DA}"/>
              </a:ext>
            </a:extLst>
          </p:cNvPr>
          <p:cNvSpPr>
            <a:spLocks noGrp="1"/>
          </p:cNvSpPr>
          <p:nvPr>
            <p:ph type="body" sz="quarter" idx="63" hasCustomPrompt="1"/>
          </p:nvPr>
        </p:nvSpPr>
        <p:spPr>
          <a:xfrm>
            <a:off x="9309889" y="3775516"/>
            <a:ext cx="2098039" cy="506399"/>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52" name="Content placeholder 47">
            <a:extLst>
              <a:ext uri="{FF2B5EF4-FFF2-40B4-BE49-F238E27FC236}">
                <a16:creationId xmlns:a16="http://schemas.microsoft.com/office/drawing/2014/main" id="{6046C90F-8A25-4E70-9BC9-4496C6B94EBC}"/>
              </a:ext>
            </a:extLst>
          </p:cNvPr>
          <p:cNvSpPr>
            <a:spLocks noGrp="1"/>
          </p:cNvSpPr>
          <p:nvPr>
            <p:ph type="body" sz="quarter" idx="64" hasCustomPrompt="1"/>
          </p:nvPr>
        </p:nvSpPr>
        <p:spPr>
          <a:xfrm>
            <a:off x="9309891" y="4312077"/>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55" name="Content placeholder 47">
            <a:extLst>
              <a:ext uri="{FF2B5EF4-FFF2-40B4-BE49-F238E27FC236}">
                <a16:creationId xmlns:a16="http://schemas.microsoft.com/office/drawing/2014/main" id="{D05B9A22-6B21-40BB-BBC1-9586C432A97B}"/>
              </a:ext>
            </a:extLst>
          </p:cNvPr>
          <p:cNvSpPr>
            <a:spLocks noGrp="1"/>
          </p:cNvSpPr>
          <p:nvPr>
            <p:ph type="pic" sz="quarter" idx="71"/>
          </p:nvPr>
        </p:nvSpPr>
        <p:spPr>
          <a:xfrm>
            <a:off x="4269796" y="5153614"/>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53" name="Content placeholder 47" descr="Click icon to add picture">
            <a:extLst>
              <a:ext uri="{FF2B5EF4-FFF2-40B4-BE49-F238E27FC236}">
                <a16:creationId xmlns:a16="http://schemas.microsoft.com/office/drawing/2014/main" id="{F5E2B418-8D0E-4995-A3ED-4348C6F4A1AF}"/>
              </a:ext>
            </a:extLst>
          </p:cNvPr>
          <p:cNvSpPr>
            <a:spLocks noGrp="1"/>
          </p:cNvSpPr>
          <p:nvPr>
            <p:ph type="body" sz="quarter" idx="65" hasCustomPrompt="1"/>
          </p:nvPr>
        </p:nvSpPr>
        <p:spPr>
          <a:xfrm>
            <a:off x="5520210" y="5369449"/>
            <a:ext cx="2098039" cy="506399"/>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58" name="Content placeholder 47">
            <a:extLst>
              <a:ext uri="{FF2B5EF4-FFF2-40B4-BE49-F238E27FC236}">
                <a16:creationId xmlns:a16="http://schemas.microsoft.com/office/drawing/2014/main" id="{90A2A6E4-4D11-4F28-9D68-BC28580EBC05}"/>
              </a:ext>
            </a:extLst>
          </p:cNvPr>
          <p:cNvSpPr>
            <a:spLocks noGrp="1"/>
          </p:cNvSpPr>
          <p:nvPr>
            <p:ph type="body" sz="quarter" idx="66" hasCustomPrompt="1"/>
          </p:nvPr>
        </p:nvSpPr>
        <p:spPr>
          <a:xfrm>
            <a:off x="5520211" y="5901594"/>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63" name="Content placeholder 47">
            <a:extLst>
              <a:ext uri="{FF2B5EF4-FFF2-40B4-BE49-F238E27FC236}">
                <a16:creationId xmlns:a16="http://schemas.microsoft.com/office/drawing/2014/main" id="{A74DEBE4-2F74-4EB7-9501-8D37A3151B2A}"/>
              </a:ext>
            </a:extLst>
          </p:cNvPr>
          <p:cNvSpPr>
            <a:spLocks noGrp="1"/>
          </p:cNvSpPr>
          <p:nvPr>
            <p:ph type="pic" sz="quarter" idx="75"/>
          </p:nvPr>
        </p:nvSpPr>
        <p:spPr>
          <a:xfrm>
            <a:off x="8059916" y="5153614"/>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59" name="Content placeholder 47" descr="Click icon to add picture">
            <a:extLst>
              <a:ext uri="{FF2B5EF4-FFF2-40B4-BE49-F238E27FC236}">
                <a16:creationId xmlns:a16="http://schemas.microsoft.com/office/drawing/2014/main" id="{070D69EE-1032-4604-B201-FD13AE846E9E}"/>
              </a:ext>
            </a:extLst>
          </p:cNvPr>
          <p:cNvSpPr>
            <a:spLocks noGrp="1"/>
          </p:cNvSpPr>
          <p:nvPr>
            <p:ph type="body" sz="quarter" idx="67" hasCustomPrompt="1"/>
          </p:nvPr>
        </p:nvSpPr>
        <p:spPr>
          <a:xfrm>
            <a:off x="9313612" y="5369449"/>
            <a:ext cx="2098039" cy="506399"/>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60" name="Content placeholder 47">
            <a:extLst>
              <a:ext uri="{FF2B5EF4-FFF2-40B4-BE49-F238E27FC236}">
                <a16:creationId xmlns:a16="http://schemas.microsoft.com/office/drawing/2014/main" id="{B65187B8-CD7A-46B0-A851-E2456586E758}"/>
              </a:ext>
            </a:extLst>
          </p:cNvPr>
          <p:cNvSpPr>
            <a:spLocks noGrp="1"/>
          </p:cNvSpPr>
          <p:nvPr>
            <p:ph type="body" sz="quarter" idx="68" hasCustomPrompt="1"/>
          </p:nvPr>
        </p:nvSpPr>
        <p:spPr>
          <a:xfrm>
            <a:off x="9309891" y="5901594"/>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5" name="Footer Placeholder 4">
            <a:extLst>
              <a:ext uri="{FF2B5EF4-FFF2-40B4-BE49-F238E27FC236}">
                <a16:creationId xmlns:a16="http://schemas.microsoft.com/office/drawing/2014/main" id="{B2964988-2386-5A15-B085-00BD5D58E53C}"/>
              </a:ext>
            </a:extLst>
          </p:cNvPr>
          <p:cNvSpPr>
            <a:spLocks noGrp="1"/>
          </p:cNvSpPr>
          <p:nvPr>
            <p:ph type="ftr" sz="quarter" idx="76"/>
          </p:nvPr>
        </p:nvSpPr>
        <p:spPr/>
        <p:txBody>
          <a:bodyPr>
            <a:noAutofit/>
          </a:bodyPr>
          <a:lstStyle/>
          <a:p>
            <a:r>
              <a:rPr lang="en-US" noProof="0" dirty="0"/>
              <a:t>Presentation Title</a:t>
            </a:r>
          </a:p>
        </p:txBody>
      </p:sp>
      <p:sp>
        <p:nvSpPr>
          <p:cNvPr id="6" name="Slide Number Placeholder 5">
            <a:extLst>
              <a:ext uri="{FF2B5EF4-FFF2-40B4-BE49-F238E27FC236}">
                <a16:creationId xmlns:a16="http://schemas.microsoft.com/office/drawing/2014/main" id="{062CC095-C330-BF75-42CE-50A46EAD82C5}"/>
              </a:ext>
            </a:extLst>
          </p:cNvPr>
          <p:cNvSpPr>
            <a:spLocks noGrp="1"/>
          </p:cNvSpPr>
          <p:nvPr>
            <p:ph type="sldNum" sz="quarter" idx="77"/>
          </p:nvPr>
        </p:nvSpPr>
        <p:spPr/>
        <p:txBody>
          <a:bodyPr>
            <a:noAutofit/>
          </a:bodyPr>
          <a:lstStyle>
            <a:lvl1pPr>
              <a:defRPr b="0"/>
            </a:lvl1pPr>
          </a:lstStyle>
          <a:p>
            <a:fld id="{47FEACEE-25B4-4A2D-B147-27296E36371D}" type="slidenum">
              <a:rPr lang="en-US" altLang="zh-CN" smtClean="0"/>
              <a:pPr/>
              <a:t>‹#›</a:t>
            </a:fld>
            <a:endParaRPr lang="en-US" altLang="zh-CN" dirty="0"/>
          </a:p>
        </p:txBody>
      </p:sp>
    </p:spTree>
    <p:extLst>
      <p:ext uri="{BB962C8B-B14F-4D97-AF65-F5344CB8AC3E}">
        <p14:creationId xmlns:p14="http://schemas.microsoft.com/office/powerpoint/2010/main" val="3743117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Content placeholder 47">
            <a:extLst>
              <a:ext uri="{FF2B5EF4-FFF2-40B4-BE49-F238E27FC236}">
                <a16:creationId xmlns:a16="http://schemas.microsoft.com/office/drawing/2014/main" id="{28B6388A-37D2-4382-A7FC-9B9A76BDE84D}"/>
              </a:ext>
            </a:extLst>
          </p:cNvPr>
          <p:cNvSpPr>
            <a:spLocks noGrp="1"/>
          </p:cNvSpPr>
          <p:nvPr>
            <p:ph type="sldNum" sz="quarter" idx="4"/>
          </p:nvPr>
        </p:nvSpPr>
        <p:spPr>
          <a:xfrm>
            <a:off x="11194169" y="6217920"/>
            <a:ext cx="458592" cy="365125"/>
          </a:xfrm>
          <a:prstGeom prst="rect">
            <a:avLst/>
          </a:prstGeom>
        </p:spPr>
        <p:txBody>
          <a:bodyPr vert="horz" lIns="91440" tIns="45720" rIns="91440" bIns="45720" rtlCol="0" anchor="ctr">
            <a:noAutofit/>
          </a:bodyPr>
          <a:lstStyle>
            <a:lvl1pPr algn="ctr">
              <a:defRPr sz="1200">
                <a:solidFill>
                  <a:schemeClr val="bg1"/>
                </a:solidFill>
                <a:latin typeface="+mn-lt"/>
              </a:defRPr>
            </a:lvl1pPr>
          </a:lstStyle>
          <a:p>
            <a:fld id="{47FEACEE-25B4-4A2D-B147-27296E36371D}" type="slidenum">
              <a:rPr lang="en-US" altLang="zh-CN" noProof="0" smtClean="0"/>
              <a:pPr/>
              <a:t>‹#›</a:t>
            </a:fld>
            <a:endParaRPr lang="en-US" altLang="zh-CN" noProof="0" dirty="0"/>
          </a:p>
        </p:txBody>
      </p:sp>
      <p:sp>
        <p:nvSpPr>
          <p:cNvPr id="6" name="Text Placeholder 2">
            <a:extLst>
              <a:ext uri="{FF2B5EF4-FFF2-40B4-BE49-F238E27FC236}">
                <a16:creationId xmlns:a16="http://schemas.microsoft.com/office/drawing/2014/main" id="{18CB8A3D-9A54-FD7C-F6A5-B33E6C891A4E}"/>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itle Placeholder 4">
            <a:extLst>
              <a:ext uri="{FF2B5EF4-FFF2-40B4-BE49-F238E27FC236}">
                <a16:creationId xmlns:a16="http://schemas.microsoft.com/office/drawing/2014/main" id="{F38A7675-78A2-B642-22AF-B98514C68B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noProof="0"/>
              <a:t>Click to edit Master title style</a:t>
            </a:r>
          </a:p>
        </p:txBody>
      </p:sp>
      <p:sp>
        <p:nvSpPr>
          <p:cNvPr id="8" name="Footer Placeholder 7">
            <a:extLst>
              <a:ext uri="{FF2B5EF4-FFF2-40B4-BE49-F238E27FC236}">
                <a16:creationId xmlns:a16="http://schemas.microsoft.com/office/drawing/2014/main" id="{C176125D-E69D-E2ED-1549-3D67DBD487E0}"/>
              </a:ext>
            </a:extLst>
          </p:cNvPr>
          <p:cNvSpPr>
            <a:spLocks noGrp="1"/>
          </p:cNvSpPr>
          <p:nvPr>
            <p:ph type="ftr" sz="quarter" idx="3"/>
          </p:nvPr>
        </p:nvSpPr>
        <p:spPr>
          <a:xfrm>
            <a:off x="484632" y="6089904"/>
            <a:ext cx="4114800" cy="365125"/>
          </a:xfrm>
          <a:prstGeom prst="rect">
            <a:avLst/>
          </a:prstGeom>
        </p:spPr>
        <p:txBody>
          <a:bodyPr vert="horz" lIns="91440" tIns="45720" rIns="91440" bIns="45720" rtlCol="0" anchor="ctr">
            <a:noAutofit/>
          </a:bodyPr>
          <a:lstStyle>
            <a:lvl1pPr algn="l">
              <a:defRPr sz="1200">
                <a:solidFill>
                  <a:schemeClr val="bg1"/>
                </a:solidFill>
                <a:latin typeface="+mn-lt"/>
              </a:defRPr>
            </a:lvl1pPr>
          </a:lstStyle>
          <a:p>
            <a:r>
              <a:rPr lang="en-US" noProof="0" dirty="0"/>
              <a:t>Presentation Title</a:t>
            </a:r>
          </a:p>
        </p:txBody>
      </p:sp>
    </p:spTree>
    <p:extLst>
      <p:ext uri="{BB962C8B-B14F-4D97-AF65-F5344CB8AC3E}">
        <p14:creationId xmlns:p14="http://schemas.microsoft.com/office/powerpoint/2010/main" val="2020574204"/>
      </p:ext>
    </p:extLst>
  </p:cSld>
  <p:clrMap bg1="lt1" tx1="dk1" bg2="lt2" tx2="dk2" accent1="accent1" accent2="accent2" accent3="accent3" accent4="accent4" accent5="accent5" accent6="accent6" hlink="hlink" folHlink="folHlink"/>
  <p:sldLayoutIdLst>
    <p:sldLayoutId id="2147483667" r:id="rId1"/>
    <p:sldLayoutId id="2147483652"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8" r:id="rId11"/>
    <p:sldLayoutId id="2147483661" r:id="rId12"/>
    <p:sldLayoutId id="2147483662" r:id="rId13"/>
    <p:sldLayoutId id="2147483663" r:id="rId14"/>
    <p:sldLayoutId id="2147483664" r:id="rId15"/>
    <p:sldLayoutId id="2147483665" r:id="rId16"/>
  </p:sldLayoutIdLst>
  <p:hf hd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userDrawn="1">
          <p15:clr>
            <a:srgbClr val="F26B43"/>
          </p15:clr>
        </p15:guide>
        <p15:guide id="2" pos="3840" userDrawn="1">
          <p15:clr>
            <a:srgbClr val="F26B43"/>
          </p15:clr>
        </p15:guide>
        <p15:guide id="3" pos="5640" userDrawn="1">
          <p15:clr>
            <a:srgbClr val="F26B43"/>
          </p15:clr>
        </p15:guide>
        <p15:guide id="4" pos="1656" userDrawn="1">
          <p15:clr>
            <a:srgbClr val="F26B43"/>
          </p15:clr>
        </p15:guide>
        <p15:guide id="5" pos="520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jpe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67.jpe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jpeg"/><Relationship Id="rId14" Type="http://schemas.openxmlformats.org/officeDocument/2006/relationships/image" Target="../media/image75.png"/></Relationships>
</file>

<file path=ppt/slides/_rels/slide33.xml.rels><?xml version="1.0" encoding="UTF-8" standalone="yes"?>
<Relationships xmlns="http://schemas.openxmlformats.org/package/2006/relationships"><Relationship Id="rId2" Type="http://schemas.openxmlformats.org/officeDocument/2006/relationships/hyperlink" Target="http://www.thissiteissafe.com/" TargetMode="Externa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A3B864-5E85-99D2-93E5-5CA1F4F35DC7}"/>
              </a:ext>
            </a:extLst>
          </p:cNvPr>
          <p:cNvSpPr>
            <a:spLocks noGrp="1"/>
          </p:cNvSpPr>
          <p:nvPr>
            <p:ph type="title"/>
          </p:nvPr>
        </p:nvSpPr>
        <p:spPr>
          <a:xfrm>
            <a:off x="1308595" y="2070549"/>
            <a:ext cx="5257793" cy="1058545"/>
          </a:xfrm>
        </p:spPr>
        <p:txBody>
          <a:bodyPr/>
          <a:lstStyle/>
          <a:p>
            <a:r>
              <a:rPr lang="en-US" altLang="zh-CN" dirty="0"/>
              <a:t>Byte-by-Byte</a:t>
            </a:r>
            <a:endParaRPr lang="en-US" dirty="0"/>
          </a:p>
        </p:txBody>
      </p:sp>
      <p:sp>
        <p:nvSpPr>
          <p:cNvPr id="9" name="Text Placeholder 8">
            <a:extLst>
              <a:ext uri="{FF2B5EF4-FFF2-40B4-BE49-F238E27FC236}">
                <a16:creationId xmlns:a16="http://schemas.microsoft.com/office/drawing/2014/main" id="{485E0237-B9A1-0B58-E0AA-05EF84817EB4}"/>
              </a:ext>
            </a:extLst>
          </p:cNvPr>
          <p:cNvSpPr>
            <a:spLocks noGrp="1"/>
          </p:cNvSpPr>
          <p:nvPr>
            <p:ph type="body" sz="quarter" idx="28"/>
          </p:nvPr>
        </p:nvSpPr>
        <p:spPr>
          <a:xfrm>
            <a:off x="1560557" y="4216535"/>
            <a:ext cx="1325518" cy="845866"/>
          </a:xfrm>
        </p:spPr>
        <p:txBody>
          <a:bodyPr/>
          <a:lstStyle/>
          <a:p>
            <a:r>
              <a:rPr lang="en-US" dirty="0"/>
              <a:t>Ben Eldritch</a:t>
            </a:r>
          </a:p>
        </p:txBody>
      </p:sp>
      <p:sp>
        <p:nvSpPr>
          <p:cNvPr id="5" name="TextBox 4">
            <a:extLst>
              <a:ext uri="{FF2B5EF4-FFF2-40B4-BE49-F238E27FC236}">
                <a16:creationId xmlns:a16="http://schemas.microsoft.com/office/drawing/2014/main" id="{781655B9-3F8D-9145-5AC3-96C177FD1C70}"/>
              </a:ext>
            </a:extLst>
          </p:cNvPr>
          <p:cNvSpPr txBox="1"/>
          <p:nvPr/>
        </p:nvSpPr>
        <p:spPr>
          <a:xfrm>
            <a:off x="1484851" y="3031843"/>
            <a:ext cx="4678261" cy="369332"/>
          </a:xfrm>
          <a:prstGeom prst="rect">
            <a:avLst/>
          </a:prstGeom>
        </p:spPr>
        <p:txBody>
          <a:bodyPr wrap="square" rtlCol="0">
            <a:spAutoFit/>
          </a:bodyPr>
          <a:lstStyle/>
          <a:p>
            <a:pPr marL="0" indent="0" algn="ctr">
              <a:lnSpc>
                <a:spcPct val="100000"/>
              </a:lnSpc>
              <a:spcBef>
                <a:spcPts val="0"/>
              </a:spcBef>
              <a:buFontTx/>
              <a:buNone/>
            </a:pPr>
            <a:r>
              <a:rPr lang="en-US" sz="1800" dirty="0">
                <a:solidFill>
                  <a:prstClr val="white"/>
                </a:solidFill>
                <a:latin typeface="Posterama" panose="020B0504020200020000" pitchFamily="34" charset="0"/>
                <a:ea typeface="微软雅黑"/>
                <a:cs typeface="Posterama" panose="020B0504020200020000" pitchFamily="34" charset="0"/>
              </a:rPr>
              <a:t>A Beginners look into Binary Analysis</a:t>
            </a:r>
          </a:p>
        </p:txBody>
      </p:sp>
    </p:spTree>
    <p:extLst>
      <p:ext uri="{BB962C8B-B14F-4D97-AF65-F5344CB8AC3E}">
        <p14:creationId xmlns:p14="http://schemas.microsoft.com/office/powerpoint/2010/main" val="3898447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lf-movie GIFs - Get the best GIF on GIPHY">
            <a:extLst>
              <a:ext uri="{FF2B5EF4-FFF2-40B4-BE49-F238E27FC236}">
                <a16:creationId xmlns:a16="http://schemas.microsoft.com/office/drawing/2014/main" id="{3FEF2DC8-09D0-8F5A-9FE1-6935430EB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864" y="1416698"/>
            <a:ext cx="3547941" cy="42843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8F6EEB4-B98D-FA22-6C6D-85E12525615D}"/>
              </a:ext>
            </a:extLst>
          </p:cNvPr>
          <p:cNvSpPr txBox="1"/>
          <p:nvPr/>
        </p:nvSpPr>
        <p:spPr>
          <a:xfrm>
            <a:off x="5112767" y="3006940"/>
            <a:ext cx="5972962" cy="892552"/>
          </a:xfrm>
          <a:prstGeom prst="rect">
            <a:avLst/>
          </a:prstGeom>
        </p:spPr>
        <p:txBody>
          <a:bodyPr wrap="square" rtlCol="0">
            <a:spAutoFit/>
          </a:bodyPr>
          <a:lstStyle/>
          <a:p>
            <a:pPr marL="0" indent="0" algn="ctr">
              <a:lnSpc>
                <a:spcPct val="100000"/>
              </a:lnSpc>
              <a:spcBef>
                <a:spcPts val="0"/>
              </a:spcBef>
              <a:buFontTx/>
              <a:buNone/>
            </a:pPr>
            <a:r>
              <a:rPr lang="en-US" sz="4000" dirty="0">
                <a:solidFill>
                  <a:prstClr val="white"/>
                </a:solidFill>
                <a:latin typeface="Posterama" panose="020B0504020200020000" pitchFamily="34" charset="0"/>
                <a:ea typeface="微软雅黑"/>
                <a:cs typeface="Posterama" panose="020B0504020200020000" pitchFamily="34" charset="0"/>
              </a:rPr>
              <a:t>Let’s talk about ELF!</a:t>
            </a:r>
          </a:p>
          <a:p>
            <a:pPr marL="0" indent="0" algn="ctr">
              <a:lnSpc>
                <a:spcPct val="100000"/>
              </a:lnSpc>
              <a:spcBef>
                <a:spcPts val="0"/>
              </a:spcBef>
              <a:buFontTx/>
              <a:buNone/>
            </a:pPr>
            <a:r>
              <a:rPr lang="en-US" sz="1200" dirty="0">
                <a:solidFill>
                  <a:prstClr val="white"/>
                </a:solidFill>
                <a:latin typeface="Posterama" panose="020B0504020200020000" pitchFamily="34" charset="0"/>
                <a:ea typeface="微软雅黑"/>
                <a:cs typeface="Posterama" panose="020B0504020200020000" pitchFamily="34" charset="0"/>
              </a:rPr>
              <a:t>(and EXE)</a:t>
            </a:r>
          </a:p>
        </p:txBody>
      </p:sp>
    </p:spTree>
    <p:extLst>
      <p:ext uri="{BB962C8B-B14F-4D97-AF65-F5344CB8AC3E}">
        <p14:creationId xmlns:p14="http://schemas.microsoft.com/office/powerpoint/2010/main" val="3964261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79BBF1-9BC2-6DCE-0154-8873469878A5}"/>
              </a:ext>
            </a:extLst>
          </p:cNvPr>
          <p:cNvSpPr>
            <a:spLocks noGrp="1"/>
          </p:cNvSpPr>
          <p:nvPr>
            <p:ph type="title"/>
          </p:nvPr>
        </p:nvSpPr>
        <p:spPr>
          <a:xfrm>
            <a:off x="458846" y="611072"/>
            <a:ext cx="6320024" cy="734729"/>
          </a:xfrm>
        </p:spPr>
        <p:txBody>
          <a:bodyPr/>
          <a:lstStyle/>
          <a:p>
            <a:r>
              <a:rPr lang="en-US" dirty="0"/>
              <a:t>Executables </a:t>
            </a:r>
          </a:p>
        </p:txBody>
      </p:sp>
      <p:sp>
        <p:nvSpPr>
          <p:cNvPr id="6" name="Slide Number Placeholder 13">
            <a:extLst>
              <a:ext uri="{FF2B5EF4-FFF2-40B4-BE49-F238E27FC236}">
                <a16:creationId xmlns:a16="http://schemas.microsoft.com/office/drawing/2014/main" id="{4800F032-5102-94C2-865C-AE9D448B2744}"/>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zh-CN" altLang="en-US" sz="1200" u="none" strike="noStrike" kern="1200" cap="none" spc="0" normalizeH="0" baseline="0" noProof="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zh-CN" altLang="en-US" sz="1200" u="none" strike="noStrike" kern="1200" cap="none" spc="0" normalizeH="0" baseline="0" noProof="0" dirty="0">
              <a:ln>
                <a:noFill/>
              </a:ln>
              <a:solidFill>
                <a:schemeClr val="bg1"/>
              </a:solidFill>
              <a:effectLst/>
              <a:uLnTx/>
              <a:uFillTx/>
            </a:endParaRPr>
          </a:p>
        </p:txBody>
      </p:sp>
      <p:sp>
        <p:nvSpPr>
          <p:cNvPr id="5" name="TextBox 4">
            <a:extLst>
              <a:ext uri="{FF2B5EF4-FFF2-40B4-BE49-F238E27FC236}">
                <a16:creationId xmlns:a16="http://schemas.microsoft.com/office/drawing/2014/main" id="{D32884B5-BA1E-70D7-8BA0-34FD53A1540E}"/>
              </a:ext>
            </a:extLst>
          </p:cNvPr>
          <p:cNvSpPr txBox="1"/>
          <p:nvPr/>
        </p:nvSpPr>
        <p:spPr>
          <a:xfrm>
            <a:off x="243615" y="1691350"/>
            <a:ext cx="9640712" cy="4247317"/>
          </a:xfrm>
          <a:prstGeom prst="rect">
            <a:avLst/>
          </a:prstGeom>
        </p:spPr>
        <p:txBody>
          <a:bodyPr wrap="square" rtlCol="0">
            <a:spAutoFit/>
          </a:bodyPr>
          <a:lstStyle/>
          <a:p>
            <a:pPr marL="285750" indent="-285750">
              <a:lnSpc>
                <a:spcPct val="100000"/>
              </a:lnSpc>
              <a:spcBef>
                <a:spcPts val="0"/>
              </a:spcBef>
              <a:buFont typeface="Arial" panose="020B0604020202020204" pitchFamily="34" charset="0"/>
              <a:buChar char="•"/>
            </a:pPr>
            <a:r>
              <a:rPr lang="en-US" sz="1800" dirty="0">
                <a:solidFill>
                  <a:prstClr val="white"/>
                </a:solidFill>
                <a:latin typeface="Posterama" panose="020B0504020200020000" pitchFamily="34" charset="0"/>
                <a:ea typeface="微软雅黑"/>
                <a:cs typeface="Posterama" panose="020B0504020200020000" pitchFamily="34" charset="0"/>
              </a:rPr>
              <a:t>Loaded into a system’s memory and processes instructions starting at the entry point</a:t>
            </a:r>
          </a:p>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Typically, you will only see either ELF or PE</a:t>
            </a:r>
          </a:p>
          <a:p>
            <a:pPr marL="742950" lvl="1" indent="-285750">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ELF – Executable and Linkable Format (Linux)</a:t>
            </a:r>
          </a:p>
          <a:p>
            <a:pPr marL="742950" lvl="1"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Usually contains less metadata than Windows executables</a:t>
            </a:r>
          </a:p>
          <a:p>
            <a:pPr marL="742950" lvl="1"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Loads of tools to help us though!</a:t>
            </a:r>
          </a:p>
          <a:p>
            <a:pPr marL="285750" indent="-285750">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PE – Portable Executable (Windows)</a:t>
            </a:r>
          </a:p>
          <a:p>
            <a:pPr marL="742950" lvl="1"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.exe files can be seen as the “main” of the PE</a:t>
            </a:r>
          </a:p>
          <a:p>
            <a:pPr marL="742950" lvl="1"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.NET applications end up only loading MSCOREE.dll, which makes it obvious what it is!</a:t>
            </a:r>
          </a:p>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a:lnSpc>
                <a:spcPct val="100000"/>
              </a:lnSpc>
              <a:spcBef>
                <a:spcPts val="0"/>
              </a:spcBef>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Tree>
    <p:extLst>
      <p:ext uri="{BB962C8B-B14F-4D97-AF65-F5344CB8AC3E}">
        <p14:creationId xmlns:p14="http://schemas.microsoft.com/office/powerpoint/2010/main" val="659330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79BBF1-9BC2-6DCE-0154-8873469878A5}"/>
              </a:ext>
            </a:extLst>
          </p:cNvPr>
          <p:cNvSpPr>
            <a:spLocks noGrp="1"/>
          </p:cNvSpPr>
          <p:nvPr>
            <p:ph type="title"/>
          </p:nvPr>
        </p:nvSpPr>
        <p:spPr>
          <a:xfrm>
            <a:off x="458846" y="611072"/>
            <a:ext cx="6320024" cy="734729"/>
          </a:xfrm>
        </p:spPr>
        <p:txBody>
          <a:bodyPr/>
          <a:lstStyle/>
          <a:p>
            <a:r>
              <a:rPr lang="en-US" dirty="0"/>
              <a:t>Digging Deeper…</a:t>
            </a:r>
          </a:p>
        </p:txBody>
      </p:sp>
      <p:sp>
        <p:nvSpPr>
          <p:cNvPr id="6" name="Slide Number Placeholder 13">
            <a:extLst>
              <a:ext uri="{FF2B5EF4-FFF2-40B4-BE49-F238E27FC236}">
                <a16:creationId xmlns:a16="http://schemas.microsoft.com/office/drawing/2014/main" id="{4800F032-5102-94C2-865C-AE9D448B2744}"/>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zh-CN" altLang="en-US" sz="1200" u="none" strike="noStrike" kern="1200" cap="none" spc="0" normalizeH="0" baseline="0" noProof="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zh-CN" altLang="en-US" sz="1200" u="none" strike="noStrike" kern="1200" cap="none" spc="0" normalizeH="0" baseline="0" noProof="0" dirty="0">
              <a:ln>
                <a:noFill/>
              </a:ln>
              <a:solidFill>
                <a:schemeClr val="bg1"/>
              </a:solidFill>
              <a:effectLst/>
              <a:uLnTx/>
              <a:uFillTx/>
            </a:endParaRPr>
          </a:p>
        </p:txBody>
      </p:sp>
      <p:sp>
        <p:nvSpPr>
          <p:cNvPr id="5" name="TextBox 4">
            <a:extLst>
              <a:ext uri="{FF2B5EF4-FFF2-40B4-BE49-F238E27FC236}">
                <a16:creationId xmlns:a16="http://schemas.microsoft.com/office/drawing/2014/main" id="{D32884B5-BA1E-70D7-8BA0-34FD53A1540E}"/>
              </a:ext>
            </a:extLst>
          </p:cNvPr>
          <p:cNvSpPr txBox="1"/>
          <p:nvPr/>
        </p:nvSpPr>
        <p:spPr>
          <a:xfrm>
            <a:off x="239411" y="1345801"/>
            <a:ext cx="6007716" cy="5324535"/>
          </a:xfrm>
          <a:prstGeom prst="rect">
            <a:avLst/>
          </a:prstGeom>
        </p:spPr>
        <p:txBody>
          <a:bodyPr wrap="square" rtlCol="0">
            <a:spAutoFit/>
          </a:bodyPr>
          <a:lstStyle/>
          <a:p>
            <a:pPr marL="285750" indent="-285750">
              <a:buFont typeface="Arial" panose="020B0604020202020204" pitchFamily="34" charset="0"/>
              <a:buChar char="•"/>
            </a:pPr>
            <a:r>
              <a:rPr lang="en-US" sz="1600" dirty="0">
                <a:solidFill>
                  <a:prstClr val="white"/>
                </a:solidFill>
                <a:latin typeface="Posterama" panose="020B0504020200020000" pitchFamily="34" charset="0"/>
                <a:ea typeface="微软雅黑"/>
                <a:cs typeface="Posterama" panose="020B0504020200020000" pitchFamily="34" charset="0"/>
              </a:rPr>
              <a:t>Nearly all code utilizes libraries</a:t>
            </a:r>
          </a:p>
          <a:p>
            <a:pPr marL="742950" lvl="1" indent="-285750">
              <a:buFont typeface="Arial" panose="020B0604020202020204" pitchFamily="34" charset="0"/>
              <a:buChar char="•"/>
            </a:pPr>
            <a:r>
              <a:rPr lang="en-US" sz="1600" dirty="0">
                <a:solidFill>
                  <a:prstClr val="white"/>
                </a:solidFill>
                <a:latin typeface="Posterama" panose="020B0504020200020000" pitchFamily="34" charset="0"/>
                <a:ea typeface="微软雅黑"/>
                <a:cs typeface="Posterama" panose="020B0504020200020000" pitchFamily="34" charset="0"/>
              </a:rPr>
              <a:t>Makes development significantly easier and </a:t>
            </a:r>
            <a:r>
              <a:rPr lang="en-US" sz="1600" b="1" dirty="0">
                <a:solidFill>
                  <a:prstClr val="white"/>
                </a:solidFill>
                <a:latin typeface="Posterama" panose="020B0504020200020000" pitchFamily="34" charset="0"/>
                <a:ea typeface="微软雅黑"/>
                <a:cs typeface="Posterama" panose="020B0504020200020000" pitchFamily="34" charset="0"/>
              </a:rPr>
              <a:t>portable</a:t>
            </a:r>
            <a:endParaRPr lang="en-US" sz="1600" dirty="0">
              <a:solidFill>
                <a:prstClr val="white"/>
              </a:solidFill>
              <a:latin typeface="Posterama" panose="020B0504020200020000" pitchFamily="34" charset="0"/>
              <a:ea typeface="微软雅黑"/>
              <a:cs typeface="Posterama" panose="020B0504020200020000" pitchFamily="34" charset="0"/>
            </a:endParaRPr>
          </a:p>
          <a:p>
            <a:pPr marL="742950" lvl="1" indent="-285750">
              <a:buFont typeface="Arial" panose="020B0604020202020204" pitchFamily="34" charset="0"/>
              <a:buChar char="•"/>
            </a:pPr>
            <a:r>
              <a:rPr lang="en-US" sz="1600" dirty="0">
                <a:solidFill>
                  <a:prstClr val="white"/>
                </a:solidFill>
                <a:latin typeface="Posterama" panose="020B0504020200020000" pitchFamily="34" charset="0"/>
                <a:ea typeface="微软雅黑"/>
                <a:cs typeface="Posterama" panose="020B0504020200020000" pitchFamily="34" charset="0"/>
              </a:rPr>
              <a:t>Can make your own for specific needs, but many 3</a:t>
            </a:r>
            <a:r>
              <a:rPr lang="en-US" sz="1600" baseline="30000" dirty="0">
                <a:solidFill>
                  <a:prstClr val="white"/>
                </a:solidFill>
                <a:latin typeface="Posterama" panose="020B0504020200020000" pitchFamily="34" charset="0"/>
                <a:ea typeface="微软雅黑"/>
                <a:cs typeface="Posterama" panose="020B0504020200020000" pitchFamily="34" charset="0"/>
              </a:rPr>
              <a:t>rd</a:t>
            </a:r>
            <a:r>
              <a:rPr lang="en-US" sz="1600" dirty="0">
                <a:solidFill>
                  <a:prstClr val="white"/>
                </a:solidFill>
                <a:latin typeface="Posterama" panose="020B0504020200020000" pitchFamily="34" charset="0"/>
                <a:ea typeface="微软雅黑"/>
                <a:cs typeface="Posterama" panose="020B0504020200020000" pitchFamily="34" charset="0"/>
              </a:rPr>
              <a:t> party libraries exist for nearly every occasion</a:t>
            </a:r>
          </a:p>
          <a:p>
            <a:pPr marL="742950" lvl="1" indent="-285750">
              <a:buFont typeface="Arial" panose="020B0604020202020204" pitchFamily="34" charset="0"/>
              <a:buChar char="•"/>
            </a:pPr>
            <a:endParaRPr lang="en-US" sz="1600" dirty="0">
              <a:solidFill>
                <a:prstClr val="white"/>
              </a:solidFill>
              <a:latin typeface="Posterama" panose="020B0504020200020000" pitchFamily="34" charset="0"/>
              <a:ea typeface="微软雅黑"/>
              <a:cs typeface="Posterama" panose="020B0504020200020000" pitchFamily="34" charset="0"/>
            </a:endParaRPr>
          </a:p>
          <a:p>
            <a:pPr marL="285750" indent="-285750">
              <a:buFont typeface="Arial" panose="020B0604020202020204" pitchFamily="34" charset="0"/>
              <a:buChar char="•"/>
            </a:pPr>
            <a:r>
              <a:rPr lang="en-US" sz="1600" dirty="0">
                <a:solidFill>
                  <a:prstClr val="white"/>
                </a:solidFill>
                <a:latin typeface="Posterama" panose="020B0504020200020000" pitchFamily="34" charset="0"/>
                <a:ea typeface="微软雅黑"/>
                <a:cs typeface="Posterama" panose="020B0504020200020000" pitchFamily="34" charset="0"/>
              </a:rPr>
              <a:t>Dynamic libraries:</a:t>
            </a:r>
          </a:p>
          <a:p>
            <a:pPr marL="742950" lvl="1" indent="-285750">
              <a:buFont typeface="Arial" panose="020B0604020202020204" pitchFamily="34" charset="0"/>
              <a:buChar char="•"/>
            </a:pPr>
            <a:r>
              <a:rPr lang="en-US" sz="1600" dirty="0">
                <a:solidFill>
                  <a:prstClr val="white"/>
                </a:solidFill>
                <a:latin typeface="Posterama" panose="020B0504020200020000" pitchFamily="34" charset="0"/>
                <a:ea typeface="微软雅黑"/>
                <a:cs typeface="Posterama" panose="020B0504020200020000" pitchFamily="34" charset="0"/>
              </a:rPr>
              <a:t>Linux: Typically .so files (Shared Object)</a:t>
            </a:r>
          </a:p>
          <a:p>
            <a:pPr marL="742950" lvl="1" indent="-285750">
              <a:buFont typeface="Arial" panose="020B0604020202020204" pitchFamily="34" charset="0"/>
              <a:buChar char="•"/>
            </a:pPr>
            <a:r>
              <a:rPr lang="en-US" sz="1600" dirty="0">
                <a:solidFill>
                  <a:prstClr val="white"/>
                </a:solidFill>
                <a:latin typeface="Posterama" panose="020B0504020200020000" pitchFamily="34" charset="0"/>
                <a:ea typeface="微软雅黑"/>
                <a:cs typeface="Posterama" panose="020B0504020200020000" pitchFamily="34" charset="0"/>
              </a:rPr>
              <a:t>Windows: Typically .</a:t>
            </a:r>
            <a:r>
              <a:rPr lang="en-US" sz="1600" dirty="0" err="1">
                <a:solidFill>
                  <a:prstClr val="white"/>
                </a:solidFill>
                <a:latin typeface="Posterama" panose="020B0504020200020000" pitchFamily="34" charset="0"/>
                <a:ea typeface="微软雅黑"/>
                <a:cs typeface="Posterama" panose="020B0504020200020000" pitchFamily="34" charset="0"/>
              </a:rPr>
              <a:t>dll</a:t>
            </a:r>
            <a:r>
              <a:rPr lang="en-US" sz="1600" dirty="0">
                <a:solidFill>
                  <a:prstClr val="white"/>
                </a:solidFill>
                <a:latin typeface="Posterama" panose="020B0504020200020000" pitchFamily="34" charset="0"/>
                <a:ea typeface="微软雅黑"/>
                <a:cs typeface="Posterama" panose="020B0504020200020000" pitchFamily="34" charset="0"/>
              </a:rPr>
              <a:t> files (Dynamic Link Library)</a:t>
            </a:r>
          </a:p>
          <a:p>
            <a:pPr marL="1200150" lvl="2" indent="-285750">
              <a:buFont typeface="Arial" panose="020B0604020202020204" pitchFamily="34" charset="0"/>
              <a:buChar char="•"/>
            </a:pPr>
            <a:r>
              <a:rPr lang="en-US" sz="1600" dirty="0">
                <a:solidFill>
                  <a:prstClr val="white"/>
                </a:solidFill>
                <a:latin typeface="Posterama" panose="020B0504020200020000" pitchFamily="34" charset="0"/>
                <a:ea typeface="微软雅黑"/>
                <a:cs typeface="Posterama" panose="020B0504020200020000" pitchFamily="34" charset="0"/>
              </a:rPr>
              <a:t>Requires an import library</a:t>
            </a:r>
          </a:p>
          <a:p>
            <a:pPr marL="742950" lvl="1" indent="-285750">
              <a:buFont typeface="Arial" panose="020B0604020202020204" pitchFamily="34" charset="0"/>
              <a:buChar char="•"/>
            </a:pPr>
            <a:r>
              <a:rPr lang="en-US" sz="1600" dirty="0">
                <a:solidFill>
                  <a:prstClr val="white"/>
                </a:solidFill>
                <a:latin typeface="Posterama" panose="020B0504020200020000" pitchFamily="34" charset="0"/>
                <a:ea typeface="微软雅黑"/>
                <a:cs typeface="Posterama" panose="020B0504020200020000" pitchFamily="34" charset="0"/>
              </a:rPr>
              <a:t>Dynamically linked executables have a much smaller file size – but are dependent on an external library</a:t>
            </a:r>
          </a:p>
          <a:p>
            <a:pPr marL="285750" indent="-285750">
              <a:buFont typeface="Arial" panose="020B0604020202020204" pitchFamily="34" charset="0"/>
              <a:buChar char="•"/>
            </a:pPr>
            <a:endParaRPr lang="en-US" sz="1600" dirty="0">
              <a:solidFill>
                <a:prstClr val="white"/>
              </a:solidFill>
              <a:latin typeface="Posterama" panose="020B0504020200020000" pitchFamily="34" charset="0"/>
              <a:ea typeface="微软雅黑"/>
              <a:cs typeface="Posterama" panose="020B0504020200020000" pitchFamily="34" charset="0"/>
            </a:endParaRPr>
          </a:p>
          <a:p>
            <a:pPr marL="285750" indent="-285750">
              <a:buFont typeface="Arial" panose="020B0604020202020204" pitchFamily="34" charset="0"/>
              <a:buChar char="•"/>
            </a:pPr>
            <a:r>
              <a:rPr lang="en-US" sz="1600" dirty="0">
                <a:solidFill>
                  <a:prstClr val="white"/>
                </a:solidFill>
                <a:latin typeface="Posterama" panose="020B0504020200020000" pitchFamily="34" charset="0"/>
                <a:ea typeface="微软雅黑"/>
                <a:cs typeface="Posterama" panose="020B0504020200020000" pitchFamily="34" charset="0"/>
              </a:rPr>
              <a:t>Static Libraries:</a:t>
            </a:r>
          </a:p>
          <a:p>
            <a:pPr marL="742950" lvl="1" indent="-285750">
              <a:buFont typeface="Arial" panose="020B0604020202020204" pitchFamily="34" charset="0"/>
              <a:buChar char="•"/>
            </a:pPr>
            <a:r>
              <a:rPr lang="en-US" sz="1600" dirty="0">
                <a:solidFill>
                  <a:prstClr val="white"/>
                </a:solidFill>
                <a:latin typeface="Posterama" panose="020B0504020200020000" pitchFamily="34" charset="0"/>
                <a:ea typeface="微软雅黑"/>
                <a:cs typeface="Posterama" panose="020B0504020200020000" pitchFamily="34" charset="0"/>
              </a:rPr>
              <a:t>Linux: Typically .a files (Archive)</a:t>
            </a:r>
          </a:p>
          <a:p>
            <a:pPr marL="742950" lvl="1" indent="-285750">
              <a:buFont typeface="Arial" panose="020B0604020202020204" pitchFamily="34" charset="0"/>
              <a:buChar char="•"/>
            </a:pPr>
            <a:r>
              <a:rPr lang="en-US" sz="1600" dirty="0">
                <a:solidFill>
                  <a:prstClr val="white"/>
                </a:solidFill>
                <a:latin typeface="Posterama" panose="020B0504020200020000" pitchFamily="34" charset="0"/>
                <a:ea typeface="微软雅黑"/>
                <a:cs typeface="Posterama" panose="020B0504020200020000" pitchFamily="34" charset="0"/>
              </a:rPr>
              <a:t>Windows: Typically .lib files (Library)</a:t>
            </a:r>
          </a:p>
          <a:p>
            <a:pPr marL="742950" lvl="1" indent="-285750">
              <a:buFont typeface="Arial" panose="020B0604020202020204" pitchFamily="34" charset="0"/>
              <a:buChar char="•"/>
            </a:pPr>
            <a:r>
              <a:rPr lang="en-US" sz="1600" dirty="0">
                <a:solidFill>
                  <a:prstClr val="white"/>
                </a:solidFill>
                <a:latin typeface="Posterama" panose="020B0504020200020000" pitchFamily="34" charset="0"/>
                <a:ea typeface="微软雅黑"/>
                <a:cs typeface="Posterama" panose="020B0504020200020000" pitchFamily="34" charset="0"/>
              </a:rPr>
              <a:t>Statically linked executables are much larger in size as they include the needed libraries for the program</a:t>
            </a:r>
          </a:p>
          <a:p>
            <a:pPr marL="742950" lvl="1" indent="-285750">
              <a:buFont typeface="Arial" panose="020B0604020202020204" pitchFamily="34" charset="0"/>
              <a:buChar char="•"/>
            </a:pPr>
            <a:r>
              <a:rPr lang="en-US" sz="1600" dirty="0">
                <a:solidFill>
                  <a:prstClr val="white"/>
                </a:solidFill>
                <a:latin typeface="Posterama" panose="020B0504020200020000" pitchFamily="34" charset="0"/>
                <a:ea typeface="微软雅黑"/>
                <a:cs typeface="Posterama" panose="020B0504020200020000" pitchFamily="34" charset="0"/>
              </a:rPr>
              <a:t>Generally not the best idea in a security lens – that built-in library will never be updated</a:t>
            </a:r>
          </a:p>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pic>
        <p:nvPicPr>
          <p:cNvPr id="4" name="Picture 3" descr="Books on a shelf">
            <a:extLst>
              <a:ext uri="{FF2B5EF4-FFF2-40B4-BE49-F238E27FC236}">
                <a16:creationId xmlns:a16="http://schemas.microsoft.com/office/drawing/2014/main" id="{A0C396E6-5333-D07F-BEDF-89A923B462C9}"/>
              </a:ext>
            </a:extLst>
          </p:cNvPr>
          <p:cNvPicPr>
            <a:picLocks noChangeAspect="1"/>
          </p:cNvPicPr>
          <p:nvPr/>
        </p:nvPicPr>
        <p:blipFill>
          <a:blip r:embed="rId3"/>
          <a:stretch>
            <a:fillRect/>
          </a:stretch>
        </p:blipFill>
        <p:spPr>
          <a:xfrm>
            <a:off x="6998305" y="1345801"/>
            <a:ext cx="4557044" cy="3039628"/>
          </a:xfrm>
          <a:prstGeom prst="rect">
            <a:avLst/>
          </a:prstGeom>
        </p:spPr>
      </p:pic>
    </p:spTree>
    <p:extLst>
      <p:ext uri="{BB962C8B-B14F-4D97-AF65-F5344CB8AC3E}">
        <p14:creationId xmlns:p14="http://schemas.microsoft.com/office/powerpoint/2010/main" val="2773171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79BBF1-9BC2-6DCE-0154-8873469878A5}"/>
              </a:ext>
            </a:extLst>
          </p:cNvPr>
          <p:cNvSpPr>
            <a:spLocks noGrp="1"/>
          </p:cNvSpPr>
          <p:nvPr>
            <p:ph type="title"/>
          </p:nvPr>
        </p:nvSpPr>
        <p:spPr>
          <a:xfrm>
            <a:off x="458846" y="611072"/>
            <a:ext cx="6320024" cy="734729"/>
          </a:xfrm>
        </p:spPr>
        <p:txBody>
          <a:bodyPr/>
          <a:lstStyle/>
          <a:p>
            <a:r>
              <a:rPr lang="en-US"/>
              <a:t>Digging Deeper…</a:t>
            </a:r>
            <a:endParaRPr lang="en-US" dirty="0"/>
          </a:p>
        </p:txBody>
      </p:sp>
      <p:sp>
        <p:nvSpPr>
          <p:cNvPr id="6" name="Slide Number Placeholder 13">
            <a:extLst>
              <a:ext uri="{FF2B5EF4-FFF2-40B4-BE49-F238E27FC236}">
                <a16:creationId xmlns:a16="http://schemas.microsoft.com/office/drawing/2014/main" id="{4800F032-5102-94C2-865C-AE9D448B2744}"/>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zh-CN" altLang="en-US" sz="1200" u="none" strike="noStrike" kern="1200" cap="none" spc="0" normalizeH="0" baseline="0" noProof="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zh-CN" altLang="en-US" sz="1200" u="none" strike="noStrike" kern="1200" cap="none" spc="0" normalizeH="0" baseline="0" noProof="0" dirty="0">
              <a:ln>
                <a:noFill/>
              </a:ln>
              <a:solidFill>
                <a:schemeClr val="bg1"/>
              </a:solidFill>
              <a:effectLst/>
              <a:uLnTx/>
              <a:uFillTx/>
            </a:endParaRPr>
          </a:p>
        </p:txBody>
      </p:sp>
      <p:sp>
        <p:nvSpPr>
          <p:cNvPr id="5" name="TextBox 4">
            <a:extLst>
              <a:ext uri="{FF2B5EF4-FFF2-40B4-BE49-F238E27FC236}">
                <a16:creationId xmlns:a16="http://schemas.microsoft.com/office/drawing/2014/main" id="{D32884B5-BA1E-70D7-8BA0-34FD53A1540E}"/>
              </a:ext>
            </a:extLst>
          </p:cNvPr>
          <p:cNvSpPr txBox="1"/>
          <p:nvPr/>
        </p:nvSpPr>
        <p:spPr>
          <a:xfrm>
            <a:off x="239410" y="1345801"/>
            <a:ext cx="10448381" cy="2031325"/>
          </a:xfrm>
          <a:prstGeom prst="rect">
            <a:avLst/>
          </a:prstGeom>
        </p:spPr>
        <p:txBody>
          <a:bodyPr wrap="square" rtlCol="0">
            <a:spAutoFit/>
          </a:bodyPr>
          <a:lstStyle/>
          <a:p>
            <a:pPr marL="285750" indent="-285750">
              <a:lnSpc>
                <a:spcPct val="100000"/>
              </a:lnSpc>
              <a:spcBef>
                <a:spcPts val="0"/>
              </a:spcBef>
              <a:buFont typeface="Arial" panose="020B0604020202020204" pitchFamily="34" charset="0"/>
              <a:buChar char="•"/>
            </a:pPr>
            <a:r>
              <a:rPr lang="en-US">
                <a:solidFill>
                  <a:prstClr val="white"/>
                </a:solidFill>
                <a:latin typeface="Posterama" panose="020B0504020200020000" pitchFamily="34" charset="0"/>
                <a:ea typeface="微软雅黑"/>
                <a:cs typeface="Posterama" panose="020B0504020200020000" pitchFamily="34" charset="0"/>
              </a:rPr>
              <a:t>Learning what the binary is dependent on can help us understand what it may be doing</a:t>
            </a:r>
          </a:p>
          <a:p>
            <a:pPr marL="285750" indent="-285750">
              <a:lnSpc>
                <a:spcPct val="100000"/>
              </a:lnSpc>
              <a:spcBef>
                <a:spcPts val="0"/>
              </a:spcBef>
              <a:buFont typeface="Arial" panose="020B0604020202020204" pitchFamily="34" charset="0"/>
              <a:buChar char="•"/>
            </a:pPr>
            <a:endParaRPr lang="en-US">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en-US">
                <a:solidFill>
                  <a:prstClr val="white"/>
                </a:solidFill>
                <a:latin typeface="Posterama" panose="020B0504020200020000" pitchFamily="34" charset="0"/>
                <a:ea typeface="微软雅黑"/>
                <a:cs typeface="Posterama" panose="020B0504020200020000" pitchFamily="34" charset="0"/>
              </a:rPr>
              <a:t>We may also be able to see the functions that are being imported from each shared library!</a:t>
            </a:r>
          </a:p>
          <a:p>
            <a:pPr marL="285750" indent="-285750">
              <a:lnSpc>
                <a:spcPct val="100000"/>
              </a:lnSpc>
              <a:spcBef>
                <a:spcPts val="0"/>
              </a:spcBef>
              <a:buFont typeface="Arial" panose="020B0604020202020204" pitchFamily="34" charset="0"/>
              <a:buChar char="•"/>
            </a:pPr>
            <a:endParaRPr lang="en-US">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en-US">
                <a:solidFill>
                  <a:prstClr val="white"/>
                </a:solidFill>
                <a:latin typeface="Posterama" panose="020B0504020200020000" pitchFamily="34" charset="0"/>
                <a:ea typeface="微软雅黑"/>
                <a:cs typeface="Posterama" panose="020B0504020200020000" pitchFamily="34" charset="0"/>
              </a:rPr>
              <a:t>If we know the binary is reaching out for a library, what if we trick it with our own…</a:t>
            </a:r>
          </a:p>
          <a:p>
            <a:pPr marL="742950" lvl="1" indent="-285750">
              <a:buFont typeface="Arial" panose="020B0604020202020204" pitchFamily="34" charset="0"/>
              <a:buChar char="•"/>
            </a:pPr>
            <a:r>
              <a:rPr lang="en-US">
                <a:solidFill>
                  <a:prstClr val="white"/>
                </a:solidFill>
                <a:latin typeface="Posterama" panose="020B0504020200020000" pitchFamily="34" charset="0"/>
                <a:ea typeface="微软雅黑"/>
                <a:cs typeface="Posterama" panose="020B0504020200020000" pitchFamily="34" charset="0"/>
              </a:rPr>
              <a:t>DLL and Shared Library Hijacking is more common than you think!</a:t>
            </a:r>
          </a:p>
          <a:p>
            <a:pPr marL="285750" indent="-285750">
              <a:lnSpc>
                <a:spcPct val="100000"/>
              </a:lnSpc>
              <a:spcBef>
                <a:spcPts val="0"/>
              </a:spcBef>
              <a:buFont typeface="Arial" panose="020B0604020202020204" pitchFamily="34" charset="0"/>
              <a:buChar char="•"/>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pic>
        <p:nvPicPr>
          <p:cNvPr id="3074" name="Picture 2" descr="Windows DLL Hijacking (Hopefully) Clarified | itm4n's blog">
            <a:extLst>
              <a:ext uri="{FF2B5EF4-FFF2-40B4-BE49-F238E27FC236}">
                <a16:creationId xmlns:a16="http://schemas.microsoft.com/office/drawing/2014/main" id="{166F0636-C6AF-26B6-50D2-264A5CB94F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8917" y="3053690"/>
            <a:ext cx="5857875"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137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79BBF1-9BC2-6DCE-0154-8873469878A5}"/>
              </a:ext>
            </a:extLst>
          </p:cNvPr>
          <p:cNvSpPr>
            <a:spLocks noGrp="1"/>
          </p:cNvSpPr>
          <p:nvPr>
            <p:ph type="title"/>
          </p:nvPr>
        </p:nvSpPr>
        <p:spPr>
          <a:xfrm>
            <a:off x="581709" y="721538"/>
            <a:ext cx="10889796" cy="734729"/>
          </a:xfrm>
        </p:spPr>
        <p:txBody>
          <a:bodyPr/>
          <a:lstStyle/>
          <a:p>
            <a:r>
              <a:rPr lang="en-US" dirty="0"/>
              <a:t>Uncovering the Secrets P.2 (Linux)</a:t>
            </a:r>
          </a:p>
        </p:txBody>
      </p:sp>
      <p:sp>
        <p:nvSpPr>
          <p:cNvPr id="6" name="Slide Number Placeholder 13">
            <a:extLst>
              <a:ext uri="{FF2B5EF4-FFF2-40B4-BE49-F238E27FC236}">
                <a16:creationId xmlns:a16="http://schemas.microsoft.com/office/drawing/2014/main" id="{4800F032-5102-94C2-865C-AE9D448B2744}"/>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zh-CN" altLang="en-US" sz="1200" u="none" strike="noStrike" kern="1200" cap="none" spc="0" normalizeH="0" baseline="0" noProof="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zh-CN" altLang="en-US" sz="1200" u="none" strike="noStrike" kern="1200" cap="none" spc="0" normalizeH="0" baseline="0" noProof="0" dirty="0">
              <a:ln>
                <a:noFill/>
              </a:ln>
              <a:solidFill>
                <a:schemeClr val="bg1"/>
              </a:solidFill>
              <a:effectLst/>
              <a:uLnTx/>
              <a:uFillTx/>
            </a:endParaRPr>
          </a:p>
        </p:txBody>
      </p:sp>
      <p:sp>
        <p:nvSpPr>
          <p:cNvPr id="5" name="TextBox 4">
            <a:extLst>
              <a:ext uri="{FF2B5EF4-FFF2-40B4-BE49-F238E27FC236}">
                <a16:creationId xmlns:a16="http://schemas.microsoft.com/office/drawing/2014/main" id="{D32884B5-BA1E-70D7-8BA0-34FD53A1540E}"/>
              </a:ext>
            </a:extLst>
          </p:cNvPr>
          <p:cNvSpPr txBox="1"/>
          <p:nvPr/>
        </p:nvSpPr>
        <p:spPr>
          <a:xfrm>
            <a:off x="243615" y="1691350"/>
            <a:ext cx="9640712" cy="646331"/>
          </a:xfrm>
          <a:prstGeom prst="rect">
            <a:avLst/>
          </a:prstGeom>
        </p:spPr>
        <p:txBody>
          <a:bodyPr wrap="square" rtlCol="0">
            <a:spAutoFit/>
          </a:bodyPr>
          <a:lstStyle/>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2" name="TextBox 1">
            <a:extLst>
              <a:ext uri="{FF2B5EF4-FFF2-40B4-BE49-F238E27FC236}">
                <a16:creationId xmlns:a16="http://schemas.microsoft.com/office/drawing/2014/main" id="{BBE42A7F-BCA5-60F1-4AB0-EC585D0C6D4E}"/>
              </a:ext>
            </a:extLst>
          </p:cNvPr>
          <p:cNvSpPr txBox="1"/>
          <p:nvPr/>
        </p:nvSpPr>
        <p:spPr>
          <a:xfrm>
            <a:off x="6963508" y="1780746"/>
            <a:ext cx="4572000" cy="2523768"/>
          </a:xfrm>
          <a:prstGeom prst="rect">
            <a:avLst/>
          </a:prstGeom>
        </p:spPr>
        <p:txBody>
          <a:bodyPr wrap="square" rtlCol="0">
            <a:spAutoFit/>
          </a:bodyPr>
          <a:lstStyle/>
          <a:p>
            <a:pPr marL="285750" indent="-285750" algn="ctr">
              <a:lnSpc>
                <a:spcPct val="100000"/>
              </a:lnSpc>
              <a:spcBef>
                <a:spcPts val="0"/>
              </a:spcBef>
              <a:buFont typeface="Arial" panose="020B0604020202020204" pitchFamily="34" charset="0"/>
              <a:buChar char="•"/>
            </a:pPr>
            <a:r>
              <a:rPr lang="en-US" sz="2800" dirty="0" err="1">
                <a:solidFill>
                  <a:prstClr val="white"/>
                </a:solidFill>
                <a:latin typeface="Posterama" panose="020B0504020200020000" pitchFamily="34" charset="0"/>
                <a:ea typeface="微软雅黑"/>
                <a:cs typeface="Posterama" panose="020B0504020200020000" pitchFamily="34" charset="0"/>
              </a:rPr>
              <a:t>readelf</a:t>
            </a:r>
            <a:endParaRPr lang="en-US" sz="2800" dirty="0">
              <a:solidFill>
                <a:prstClr val="white"/>
              </a:solidFill>
              <a:latin typeface="Posterama" panose="020B0504020200020000" pitchFamily="34" charset="0"/>
              <a:ea typeface="微软雅黑"/>
              <a:cs typeface="Posterama" panose="020B0504020200020000" pitchFamily="34" charset="0"/>
            </a:endParaRPr>
          </a:p>
          <a:p>
            <a:pPr marL="285750" indent="-285750" algn="ctr">
              <a:lnSpc>
                <a:spcPct val="100000"/>
              </a:lnSpc>
              <a:spcBef>
                <a:spcPts val="0"/>
              </a:spcBef>
              <a:buFont typeface="Arial" panose="020B0604020202020204" pitchFamily="34" charset="0"/>
              <a:buChar char="•"/>
            </a:pPr>
            <a:r>
              <a:rPr lang="en-US" sz="2800" dirty="0" err="1">
                <a:solidFill>
                  <a:prstClr val="white"/>
                </a:solidFill>
                <a:latin typeface="Posterama" panose="020B0504020200020000" pitchFamily="34" charset="0"/>
                <a:ea typeface="微软雅黑"/>
                <a:cs typeface="Posterama" panose="020B0504020200020000" pitchFamily="34" charset="0"/>
              </a:rPr>
              <a:t>ldd</a:t>
            </a:r>
            <a:endParaRPr lang="en-US" sz="2800" dirty="0">
              <a:solidFill>
                <a:prstClr val="white"/>
              </a:solidFill>
              <a:latin typeface="Posterama" panose="020B0504020200020000" pitchFamily="34" charset="0"/>
              <a:ea typeface="微软雅黑"/>
              <a:cs typeface="Posterama" panose="020B0504020200020000" pitchFamily="34" charset="0"/>
            </a:endParaRPr>
          </a:p>
          <a:p>
            <a:pPr marL="285750" indent="-285750" algn="ctr">
              <a:lnSpc>
                <a:spcPct val="100000"/>
              </a:lnSpc>
              <a:spcBef>
                <a:spcPts val="0"/>
              </a:spcBef>
              <a:buFont typeface="Arial" panose="020B0604020202020204" pitchFamily="34" charset="0"/>
              <a:buChar char="•"/>
            </a:pPr>
            <a:r>
              <a:rPr lang="en-US" sz="2800" dirty="0" err="1">
                <a:solidFill>
                  <a:prstClr val="white"/>
                </a:solidFill>
                <a:latin typeface="Posterama" panose="020B0504020200020000" pitchFamily="34" charset="0"/>
                <a:ea typeface="微软雅黑"/>
                <a:cs typeface="Posterama" panose="020B0504020200020000" pitchFamily="34" charset="0"/>
              </a:rPr>
              <a:t>ltrace</a:t>
            </a:r>
            <a:endParaRPr lang="en-US" sz="2800" dirty="0">
              <a:solidFill>
                <a:prstClr val="white"/>
              </a:solidFill>
              <a:latin typeface="Posterama" panose="020B0504020200020000" pitchFamily="34" charset="0"/>
              <a:ea typeface="微软雅黑"/>
              <a:cs typeface="Posterama" panose="020B0504020200020000" pitchFamily="34" charset="0"/>
            </a:endParaRPr>
          </a:p>
          <a:p>
            <a:pPr marL="285750" indent="-285750" algn="ctr">
              <a:lnSpc>
                <a:spcPct val="100000"/>
              </a:lnSpc>
              <a:spcBef>
                <a:spcPts val="0"/>
              </a:spcBef>
              <a:buFont typeface="Arial" panose="020B0604020202020204" pitchFamily="34" charset="0"/>
              <a:buChar char="•"/>
            </a:pPr>
            <a:r>
              <a:rPr lang="en-US" sz="2800" dirty="0" err="1">
                <a:solidFill>
                  <a:prstClr val="white"/>
                </a:solidFill>
                <a:latin typeface="Posterama" panose="020B0504020200020000" pitchFamily="34" charset="0"/>
                <a:ea typeface="微软雅黑"/>
                <a:cs typeface="Posterama" panose="020B0504020200020000" pitchFamily="34" charset="0"/>
              </a:rPr>
              <a:t>strace</a:t>
            </a:r>
            <a:endParaRPr lang="en-US" sz="2800" dirty="0">
              <a:solidFill>
                <a:prstClr val="white"/>
              </a:solidFill>
              <a:latin typeface="Posterama" panose="020B0504020200020000" pitchFamily="34" charset="0"/>
              <a:ea typeface="微软雅黑"/>
              <a:cs typeface="Posterama" panose="020B0504020200020000" pitchFamily="34" charset="0"/>
            </a:endParaRPr>
          </a:p>
          <a:p>
            <a:pPr marL="285750" indent="-285750" algn="ctr">
              <a:lnSpc>
                <a:spcPct val="100000"/>
              </a:lnSpc>
              <a:spcBef>
                <a:spcPts val="0"/>
              </a:spcBef>
              <a:buFont typeface="Arial" panose="020B0604020202020204" pitchFamily="34" charset="0"/>
              <a:buChar char="•"/>
            </a:pPr>
            <a:r>
              <a:rPr lang="en-US" sz="2800" dirty="0" err="1">
                <a:solidFill>
                  <a:prstClr val="white"/>
                </a:solidFill>
                <a:latin typeface="Posterama" panose="020B0504020200020000" pitchFamily="34" charset="0"/>
                <a:ea typeface="微软雅黑"/>
                <a:cs typeface="Posterama" panose="020B0504020200020000" pitchFamily="34" charset="0"/>
              </a:rPr>
              <a:t>objdump</a:t>
            </a:r>
            <a:endParaRPr lang="en-US" sz="2800" dirty="0">
              <a:solidFill>
                <a:prstClr val="white"/>
              </a:solidFill>
              <a:latin typeface="Posterama" panose="020B0504020200020000" pitchFamily="34" charset="0"/>
              <a:ea typeface="微软雅黑"/>
              <a:cs typeface="Posterama" panose="020B0504020200020000" pitchFamily="34" charset="0"/>
            </a:endParaRPr>
          </a:p>
          <a:p>
            <a:pPr marL="285750" indent="-285750" algn="ctr">
              <a:lnSpc>
                <a:spcPct val="100000"/>
              </a:lnSpc>
              <a:spcBef>
                <a:spcPts val="0"/>
              </a:spcBef>
              <a:buFont typeface="Arial" panose="020B0604020202020204" pitchFamily="34" charset="0"/>
              <a:buChar char="•"/>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pic>
        <p:nvPicPr>
          <p:cNvPr id="9" name="Picture 8">
            <a:extLst>
              <a:ext uri="{FF2B5EF4-FFF2-40B4-BE49-F238E27FC236}">
                <a16:creationId xmlns:a16="http://schemas.microsoft.com/office/drawing/2014/main" id="{182F6D65-CDEE-C06A-1172-F1C0F6CFA590}"/>
              </a:ext>
            </a:extLst>
          </p:cNvPr>
          <p:cNvPicPr>
            <a:picLocks noChangeAspect="1"/>
          </p:cNvPicPr>
          <p:nvPr/>
        </p:nvPicPr>
        <p:blipFill>
          <a:blip r:embed="rId3"/>
          <a:stretch>
            <a:fillRect/>
          </a:stretch>
        </p:blipFill>
        <p:spPr>
          <a:xfrm>
            <a:off x="813348" y="4864533"/>
            <a:ext cx="1666083" cy="406020"/>
          </a:xfrm>
          <a:prstGeom prst="rect">
            <a:avLst/>
          </a:prstGeom>
        </p:spPr>
      </p:pic>
      <p:pic>
        <p:nvPicPr>
          <p:cNvPr id="13" name="Picture 12">
            <a:extLst>
              <a:ext uri="{FF2B5EF4-FFF2-40B4-BE49-F238E27FC236}">
                <a16:creationId xmlns:a16="http://schemas.microsoft.com/office/drawing/2014/main" id="{221E0EF5-1C9D-B952-1B3A-438ADC3BBAD3}"/>
              </a:ext>
            </a:extLst>
          </p:cNvPr>
          <p:cNvPicPr>
            <a:picLocks noChangeAspect="1"/>
          </p:cNvPicPr>
          <p:nvPr/>
        </p:nvPicPr>
        <p:blipFill>
          <a:blip r:embed="rId4"/>
          <a:stretch>
            <a:fillRect/>
          </a:stretch>
        </p:blipFill>
        <p:spPr>
          <a:xfrm>
            <a:off x="813348" y="5448418"/>
            <a:ext cx="5692960" cy="1081579"/>
          </a:xfrm>
          <a:prstGeom prst="rect">
            <a:avLst/>
          </a:prstGeom>
        </p:spPr>
      </p:pic>
      <p:pic>
        <p:nvPicPr>
          <p:cNvPr id="15" name="Picture 14">
            <a:extLst>
              <a:ext uri="{FF2B5EF4-FFF2-40B4-BE49-F238E27FC236}">
                <a16:creationId xmlns:a16="http://schemas.microsoft.com/office/drawing/2014/main" id="{5553DF38-0293-0F4E-A523-93ED70E3B466}"/>
              </a:ext>
            </a:extLst>
          </p:cNvPr>
          <p:cNvPicPr>
            <a:picLocks noChangeAspect="1"/>
          </p:cNvPicPr>
          <p:nvPr/>
        </p:nvPicPr>
        <p:blipFill>
          <a:blip r:embed="rId5"/>
          <a:stretch>
            <a:fillRect/>
          </a:stretch>
        </p:blipFill>
        <p:spPr>
          <a:xfrm>
            <a:off x="817317" y="1728765"/>
            <a:ext cx="3077675" cy="320592"/>
          </a:xfrm>
          <a:prstGeom prst="rect">
            <a:avLst/>
          </a:prstGeom>
        </p:spPr>
      </p:pic>
      <p:pic>
        <p:nvPicPr>
          <p:cNvPr id="17" name="Picture 16">
            <a:extLst>
              <a:ext uri="{FF2B5EF4-FFF2-40B4-BE49-F238E27FC236}">
                <a16:creationId xmlns:a16="http://schemas.microsoft.com/office/drawing/2014/main" id="{A818ACDA-83FA-DEF6-8119-F381883D2E7C}"/>
              </a:ext>
            </a:extLst>
          </p:cNvPr>
          <p:cNvPicPr>
            <a:picLocks noChangeAspect="1"/>
          </p:cNvPicPr>
          <p:nvPr/>
        </p:nvPicPr>
        <p:blipFill>
          <a:blip r:embed="rId6"/>
          <a:stretch>
            <a:fillRect/>
          </a:stretch>
        </p:blipFill>
        <p:spPr>
          <a:xfrm>
            <a:off x="817317" y="2278347"/>
            <a:ext cx="4009660" cy="454704"/>
          </a:xfrm>
          <a:prstGeom prst="rect">
            <a:avLst/>
          </a:prstGeom>
        </p:spPr>
      </p:pic>
      <p:pic>
        <p:nvPicPr>
          <p:cNvPr id="19" name="Picture 18">
            <a:extLst>
              <a:ext uri="{FF2B5EF4-FFF2-40B4-BE49-F238E27FC236}">
                <a16:creationId xmlns:a16="http://schemas.microsoft.com/office/drawing/2014/main" id="{12494FBD-B133-6049-F032-F0FD4B7BFA2A}"/>
              </a:ext>
            </a:extLst>
          </p:cNvPr>
          <p:cNvPicPr>
            <a:picLocks noChangeAspect="1"/>
          </p:cNvPicPr>
          <p:nvPr/>
        </p:nvPicPr>
        <p:blipFill>
          <a:blip r:embed="rId7"/>
          <a:stretch>
            <a:fillRect/>
          </a:stretch>
        </p:blipFill>
        <p:spPr>
          <a:xfrm>
            <a:off x="813349" y="3271761"/>
            <a:ext cx="3235529" cy="314477"/>
          </a:xfrm>
          <a:prstGeom prst="rect">
            <a:avLst/>
          </a:prstGeom>
        </p:spPr>
      </p:pic>
      <p:pic>
        <p:nvPicPr>
          <p:cNvPr id="21" name="Picture 20">
            <a:extLst>
              <a:ext uri="{FF2B5EF4-FFF2-40B4-BE49-F238E27FC236}">
                <a16:creationId xmlns:a16="http://schemas.microsoft.com/office/drawing/2014/main" id="{6B00CD9A-655B-EE96-164F-176A0B29AD42}"/>
              </a:ext>
            </a:extLst>
          </p:cNvPr>
          <p:cNvPicPr>
            <a:picLocks noChangeAspect="1"/>
          </p:cNvPicPr>
          <p:nvPr/>
        </p:nvPicPr>
        <p:blipFill>
          <a:blip r:embed="rId8"/>
          <a:stretch>
            <a:fillRect/>
          </a:stretch>
        </p:blipFill>
        <p:spPr>
          <a:xfrm>
            <a:off x="813348" y="3747579"/>
            <a:ext cx="6737229" cy="422544"/>
          </a:xfrm>
          <a:prstGeom prst="rect">
            <a:avLst/>
          </a:prstGeom>
        </p:spPr>
      </p:pic>
    </p:spTree>
    <p:extLst>
      <p:ext uri="{BB962C8B-B14F-4D97-AF65-F5344CB8AC3E}">
        <p14:creationId xmlns:p14="http://schemas.microsoft.com/office/powerpoint/2010/main" val="3910273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79BBF1-9BC2-6DCE-0154-8873469878A5}"/>
              </a:ext>
            </a:extLst>
          </p:cNvPr>
          <p:cNvSpPr>
            <a:spLocks noGrp="1"/>
          </p:cNvSpPr>
          <p:nvPr>
            <p:ph type="title"/>
          </p:nvPr>
        </p:nvSpPr>
        <p:spPr>
          <a:xfrm>
            <a:off x="581709" y="721538"/>
            <a:ext cx="10889796" cy="734729"/>
          </a:xfrm>
        </p:spPr>
        <p:txBody>
          <a:bodyPr/>
          <a:lstStyle/>
          <a:p>
            <a:r>
              <a:rPr lang="en-US" dirty="0"/>
              <a:t>Uncovering the Secrets P.2 (Windows)</a:t>
            </a:r>
          </a:p>
        </p:txBody>
      </p:sp>
      <p:sp>
        <p:nvSpPr>
          <p:cNvPr id="6" name="Slide Number Placeholder 13">
            <a:extLst>
              <a:ext uri="{FF2B5EF4-FFF2-40B4-BE49-F238E27FC236}">
                <a16:creationId xmlns:a16="http://schemas.microsoft.com/office/drawing/2014/main" id="{4800F032-5102-94C2-865C-AE9D448B2744}"/>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zh-CN" altLang="en-US" sz="1200" u="none" strike="noStrike" kern="1200" cap="none" spc="0" normalizeH="0" baseline="0" noProof="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zh-CN" altLang="en-US" sz="1200" u="none" strike="noStrike" kern="1200" cap="none" spc="0" normalizeH="0" baseline="0" noProof="0" dirty="0">
              <a:ln>
                <a:noFill/>
              </a:ln>
              <a:solidFill>
                <a:schemeClr val="bg1"/>
              </a:solidFill>
              <a:effectLst/>
              <a:uLnTx/>
              <a:uFillTx/>
            </a:endParaRPr>
          </a:p>
        </p:txBody>
      </p:sp>
      <p:sp>
        <p:nvSpPr>
          <p:cNvPr id="5" name="TextBox 4">
            <a:extLst>
              <a:ext uri="{FF2B5EF4-FFF2-40B4-BE49-F238E27FC236}">
                <a16:creationId xmlns:a16="http://schemas.microsoft.com/office/drawing/2014/main" id="{D32884B5-BA1E-70D7-8BA0-34FD53A1540E}"/>
              </a:ext>
            </a:extLst>
          </p:cNvPr>
          <p:cNvSpPr txBox="1"/>
          <p:nvPr/>
        </p:nvSpPr>
        <p:spPr>
          <a:xfrm>
            <a:off x="243615" y="1691350"/>
            <a:ext cx="9640712" cy="646331"/>
          </a:xfrm>
          <a:prstGeom prst="rect">
            <a:avLst/>
          </a:prstGeom>
        </p:spPr>
        <p:txBody>
          <a:bodyPr wrap="square" rtlCol="0">
            <a:spAutoFit/>
          </a:bodyPr>
          <a:lstStyle/>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2" name="TextBox 1">
            <a:extLst>
              <a:ext uri="{FF2B5EF4-FFF2-40B4-BE49-F238E27FC236}">
                <a16:creationId xmlns:a16="http://schemas.microsoft.com/office/drawing/2014/main" id="{BBE42A7F-BCA5-60F1-4AB0-EC585D0C6D4E}"/>
              </a:ext>
            </a:extLst>
          </p:cNvPr>
          <p:cNvSpPr txBox="1"/>
          <p:nvPr/>
        </p:nvSpPr>
        <p:spPr>
          <a:xfrm>
            <a:off x="6506308" y="1828800"/>
            <a:ext cx="4572000" cy="2585323"/>
          </a:xfrm>
          <a:prstGeom prst="rect">
            <a:avLst/>
          </a:prstGeom>
        </p:spPr>
        <p:txBody>
          <a:bodyPr wrap="square" rtlCol="0">
            <a:spAutoFit/>
          </a:bodyPr>
          <a:lstStyle/>
          <a:p>
            <a:pPr marL="285750" indent="-285750" algn="ctr">
              <a:lnSpc>
                <a:spcPct val="100000"/>
              </a:lnSpc>
              <a:spcBef>
                <a:spcPts val="0"/>
              </a:spcBef>
              <a:buFont typeface="Arial" panose="020B0604020202020204" pitchFamily="34" charset="0"/>
              <a:buChar char="•"/>
            </a:pPr>
            <a:r>
              <a:rPr lang="en-US" sz="2400" dirty="0" err="1">
                <a:solidFill>
                  <a:prstClr val="white"/>
                </a:solidFill>
                <a:latin typeface="Posterama" panose="020B0504020200020000" pitchFamily="34" charset="0"/>
                <a:ea typeface="微软雅黑"/>
                <a:cs typeface="Posterama" panose="020B0504020200020000" pitchFamily="34" charset="0"/>
              </a:rPr>
              <a:t>SysInternals</a:t>
            </a:r>
            <a:r>
              <a:rPr lang="en-US" sz="2400" dirty="0">
                <a:solidFill>
                  <a:prstClr val="white"/>
                </a:solidFill>
                <a:latin typeface="Posterama" panose="020B0504020200020000" pitchFamily="34" charset="0"/>
                <a:ea typeface="微软雅黑"/>
                <a:cs typeface="Posterama" panose="020B0504020200020000" pitchFamily="34" charset="0"/>
              </a:rPr>
              <a:t> listdlls.exe</a:t>
            </a:r>
          </a:p>
          <a:p>
            <a:pPr marL="285750" indent="-285750" algn="ctr">
              <a:lnSpc>
                <a:spcPct val="100000"/>
              </a:lnSpc>
              <a:spcBef>
                <a:spcPts val="0"/>
              </a:spcBef>
              <a:buFont typeface="Arial" panose="020B0604020202020204" pitchFamily="34" charset="0"/>
              <a:buChar char="•"/>
            </a:pPr>
            <a:r>
              <a:rPr lang="en-US" sz="2400" dirty="0">
                <a:solidFill>
                  <a:prstClr val="white"/>
                </a:solidFill>
                <a:latin typeface="Posterama" panose="020B0504020200020000" pitchFamily="34" charset="0"/>
                <a:ea typeface="微软雅黑"/>
                <a:cs typeface="Posterama" panose="020B0504020200020000" pitchFamily="34" charset="0"/>
              </a:rPr>
              <a:t>Dependency Walker</a:t>
            </a:r>
          </a:p>
          <a:p>
            <a:pPr marL="285750" indent="-285750" algn="ctr">
              <a:lnSpc>
                <a:spcPct val="100000"/>
              </a:lnSpc>
              <a:spcBef>
                <a:spcPts val="0"/>
              </a:spcBef>
              <a:buFont typeface="Arial" panose="020B0604020202020204" pitchFamily="34" charset="0"/>
              <a:buChar char="•"/>
            </a:pPr>
            <a:r>
              <a:rPr lang="en-US" sz="2400" dirty="0">
                <a:solidFill>
                  <a:prstClr val="white"/>
                </a:solidFill>
                <a:latin typeface="Posterama" panose="020B0504020200020000" pitchFamily="34" charset="0"/>
                <a:ea typeface="微软雅黑"/>
                <a:cs typeface="Posterama" panose="020B0504020200020000" pitchFamily="34" charset="0"/>
              </a:rPr>
              <a:t>DIE (Detect It Easy)</a:t>
            </a:r>
          </a:p>
          <a:p>
            <a:pPr marL="285750" indent="-285750" algn="ctr">
              <a:lnSpc>
                <a:spcPct val="100000"/>
              </a:lnSpc>
              <a:spcBef>
                <a:spcPts val="0"/>
              </a:spcBef>
              <a:buFont typeface="Arial" panose="020B0604020202020204" pitchFamily="34" charset="0"/>
              <a:buChar char="•"/>
            </a:pPr>
            <a:r>
              <a:rPr lang="en-US" sz="2400" dirty="0">
                <a:solidFill>
                  <a:prstClr val="white"/>
                </a:solidFill>
                <a:latin typeface="Posterama" panose="020B0504020200020000" pitchFamily="34" charset="0"/>
                <a:ea typeface="微软雅黑"/>
                <a:cs typeface="Posterama" panose="020B0504020200020000" pitchFamily="34" charset="0"/>
              </a:rPr>
              <a:t>Visual Studio dumpbin.exe</a:t>
            </a:r>
          </a:p>
          <a:p>
            <a:pPr marL="285750" indent="-285750" algn="ctr">
              <a:lnSpc>
                <a:spcPct val="100000"/>
              </a:lnSpc>
              <a:spcBef>
                <a:spcPts val="0"/>
              </a:spcBef>
              <a:buFont typeface="Arial" panose="020B0604020202020204" pitchFamily="34" charset="0"/>
              <a:buChar char="•"/>
            </a:pPr>
            <a:r>
              <a:rPr lang="en-US" sz="2400" dirty="0" err="1">
                <a:solidFill>
                  <a:prstClr val="white"/>
                </a:solidFill>
                <a:latin typeface="Posterama" panose="020B0504020200020000" pitchFamily="34" charset="0"/>
                <a:ea typeface="微软雅黑"/>
                <a:cs typeface="Posterama" panose="020B0504020200020000" pitchFamily="34" charset="0"/>
              </a:rPr>
              <a:t>Objdump</a:t>
            </a:r>
            <a:endParaRPr lang="en-US" sz="2400" dirty="0">
              <a:solidFill>
                <a:prstClr val="white"/>
              </a:solidFill>
              <a:latin typeface="Posterama" panose="020B0504020200020000" pitchFamily="34" charset="0"/>
              <a:ea typeface="微软雅黑"/>
              <a:cs typeface="Posterama" panose="020B0504020200020000" pitchFamily="34" charset="0"/>
            </a:endParaRPr>
          </a:p>
          <a:p>
            <a:pPr marL="285750" indent="-285750" algn="ctr">
              <a:lnSpc>
                <a:spcPct val="100000"/>
              </a:lnSpc>
              <a:spcBef>
                <a:spcPts val="0"/>
              </a:spcBef>
              <a:buFont typeface="Arial" panose="020B0604020202020204" pitchFamily="34" charset="0"/>
              <a:buChar char="•"/>
            </a:pPr>
            <a:r>
              <a:rPr lang="en-US" sz="2400" dirty="0" err="1">
                <a:solidFill>
                  <a:prstClr val="white"/>
                </a:solidFill>
                <a:latin typeface="Posterama" panose="020B0504020200020000" pitchFamily="34" charset="0"/>
                <a:ea typeface="微软雅黑"/>
                <a:cs typeface="Posterama" panose="020B0504020200020000" pitchFamily="34" charset="0"/>
              </a:rPr>
              <a:t>PEview</a:t>
            </a:r>
            <a:endParaRPr lang="en-US" sz="2400" dirty="0">
              <a:solidFill>
                <a:prstClr val="white"/>
              </a:solidFill>
              <a:latin typeface="Posterama" panose="020B0504020200020000" pitchFamily="34" charset="0"/>
              <a:ea typeface="微软雅黑"/>
              <a:cs typeface="Posterama" panose="020B0504020200020000" pitchFamily="34" charset="0"/>
            </a:endParaRPr>
          </a:p>
          <a:p>
            <a:pPr marL="285750" indent="-285750" algn="ctr">
              <a:lnSpc>
                <a:spcPct val="100000"/>
              </a:lnSpc>
              <a:spcBef>
                <a:spcPts val="0"/>
              </a:spcBef>
              <a:buFont typeface="Arial" panose="020B0604020202020204" pitchFamily="34" charset="0"/>
              <a:buChar char="•"/>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pic>
        <p:nvPicPr>
          <p:cNvPr id="7" name="Picture 6">
            <a:extLst>
              <a:ext uri="{FF2B5EF4-FFF2-40B4-BE49-F238E27FC236}">
                <a16:creationId xmlns:a16="http://schemas.microsoft.com/office/drawing/2014/main" id="{FDF72AA8-43F7-5D89-41CF-43802D67178D}"/>
              </a:ext>
            </a:extLst>
          </p:cNvPr>
          <p:cNvPicPr>
            <a:picLocks noChangeAspect="1"/>
          </p:cNvPicPr>
          <p:nvPr/>
        </p:nvPicPr>
        <p:blipFill>
          <a:blip r:embed="rId3"/>
          <a:stretch>
            <a:fillRect/>
          </a:stretch>
        </p:blipFill>
        <p:spPr>
          <a:xfrm>
            <a:off x="717305" y="1886211"/>
            <a:ext cx="3213359" cy="241527"/>
          </a:xfrm>
          <a:prstGeom prst="rect">
            <a:avLst/>
          </a:prstGeom>
        </p:spPr>
      </p:pic>
      <p:pic>
        <p:nvPicPr>
          <p:cNvPr id="10" name="Picture 9">
            <a:extLst>
              <a:ext uri="{FF2B5EF4-FFF2-40B4-BE49-F238E27FC236}">
                <a16:creationId xmlns:a16="http://schemas.microsoft.com/office/drawing/2014/main" id="{13EA1F39-4D1D-5B55-3A0D-AB14E39E69C5}"/>
              </a:ext>
            </a:extLst>
          </p:cNvPr>
          <p:cNvPicPr>
            <a:picLocks noChangeAspect="1"/>
          </p:cNvPicPr>
          <p:nvPr/>
        </p:nvPicPr>
        <p:blipFill>
          <a:blip r:embed="rId4"/>
          <a:stretch>
            <a:fillRect/>
          </a:stretch>
        </p:blipFill>
        <p:spPr>
          <a:xfrm>
            <a:off x="717305" y="2322599"/>
            <a:ext cx="3743325" cy="1200150"/>
          </a:xfrm>
          <a:prstGeom prst="rect">
            <a:avLst/>
          </a:prstGeom>
        </p:spPr>
      </p:pic>
      <p:pic>
        <p:nvPicPr>
          <p:cNvPr id="16" name="Picture 15">
            <a:extLst>
              <a:ext uri="{FF2B5EF4-FFF2-40B4-BE49-F238E27FC236}">
                <a16:creationId xmlns:a16="http://schemas.microsoft.com/office/drawing/2014/main" id="{15435B73-95B6-EAB0-07A1-8E03DF6E3068}"/>
              </a:ext>
            </a:extLst>
          </p:cNvPr>
          <p:cNvPicPr>
            <a:picLocks noChangeAspect="1"/>
          </p:cNvPicPr>
          <p:nvPr/>
        </p:nvPicPr>
        <p:blipFill>
          <a:blip r:embed="rId5"/>
          <a:stretch>
            <a:fillRect/>
          </a:stretch>
        </p:blipFill>
        <p:spPr>
          <a:xfrm>
            <a:off x="717305" y="4006149"/>
            <a:ext cx="5982066" cy="2574641"/>
          </a:xfrm>
          <a:prstGeom prst="rect">
            <a:avLst/>
          </a:prstGeom>
        </p:spPr>
      </p:pic>
    </p:spTree>
    <p:extLst>
      <p:ext uri="{BB962C8B-B14F-4D97-AF65-F5344CB8AC3E}">
        <p14:creationId xmlns:p14="http://schemas.microsoft.com/office/powerpoint/2010/main" val="4024323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79BBF1-9BC2-6DCE-0154-8873469878A5}"/>
              </a:ext>
            </a:extLst>
          </p:cNvPr>
          <p:cNvSpPr>
            <a:spLocks noGrp="1"/>
          </p:cNvSpPr>
          <p:nvPr>
            <p:ph type="title"/>
          </p:nvPr>
        </p:nvSpPr>
        <p:spPr>
          <a:xfrm>
            <a:off x="243615" y="603996"/>
            <a:ext cx="11471505" cy="734729"/>
          </a:xfrm>
        </p:spPr>
        <p:txBody>
          <a:bodyPr/>
          <a:lstStyle/>
          <a:p>
            <a:r>
              <a:rPr lang="en-US" dirty="0"/>
              <a:t>Uncovering the Secrets P.2 (Windows and Linux)</a:t>
            </a:r>
          </a:p>
        </p:txBody>
      </p:sp>
      <p:sp>
        <p:nvSpPr>
          <p:cNvPr id="6" name="Slide Number Placeholder 13">
            <a:extLst>
              <a:ext uri="{FF2B5EF4-FFF2-40B4-BE49-F238E27FC236}">
                <a16:creationId xmlns:a16="http://schemas.microsoft.com/office/drawing/2014/main" id="{4800F032-5102-94C2-865C-AE9D448B2744}"/>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zh-CN" altLang="en-US" sz="1200" u="none" strike="noStrike" kern="1200" cap="none" spc="0" normalizeH="0" baseline="0" noProof="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zh-CN" altLang="en-US" sz="1200" u="none" strike="noStrike" kern="1200" cap="none" spc="0" normalizeH="0" baseline="0" noProof="0" dirty="0">
              <a:ln>
                <a:noFill/>
              </a:ln>
              <a:solidFill>
                <a:schemeClr val="bg1"/>
              </a:solidFill>
              <a:effectLst/>
              <a:uLnTx/>
              <a:uFillTx/>
            </a:endParaRPr>
          </a:p>
        </p:txBody>
      </p:sp>
      <p:sp>
        <p:nvSpPr>
          <p:cNvPr id="5" name="TextBox 4">
            <a:extLst>
              <a:ext uri="{FF2B5EF4-FFF2-40B4-BE49-F238E27FC236}">
                <a16:creationId xmlns:a16="http://schemas.microsoft.com/office/drawing/2014/main" id="{D32884B5-BA1E-70D7-8BA0-34FD53A1540E}"/>
              </a:ext>
            </a:extLst>
          </p:cNvPr>
          <p:cNvSpPr txBox="1"/>
          <p:nvPr/>
        </p:nvSpPr>
        <p:spPr>
          <a:xfrm>
            <a:off x="243615" y="1691350"/>
            <a:ext cx="9640712" cy="646331"/>
          </a:xfrm>
          <a:prstGeom prst="rect">
            <a:avLst/>
          </a:prstGeom>
        </p:spPr>
        <p:txBody>
          <a:bodyPr wrap="square" rtlCol="0">
            <a:spAutoFit/>
          </a:bodyPr>
          <a:lstStyle/>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pic>
        <p:nvPicPr>
          <p:cNvPr id="12" name="Picture 11">
            <a:extLst>
              <a:ext uri="{FF2B5EF4-FFF2-40B4-BE49-F238E27FC236}">
                <a16:creationId xmlns:a16="http://schemas.microsoft.com/office/drawing/2014/main" id="{18335C22-3705-3A2E-C256-300E92593F19}"/>
              </a:ext>
            </a:extLst>
          </p:cNvPr>
          <p:cNvPicPr>
            <a:picLocks noChangeAspect="1"/>
          </p:cNvPicPr>
          <p:nvPr/>
        </p:nvPicPr>
        <p:blipFill>
          <a:blip r:embed="rId3"/>
          <a:stretch>
            <a:fillRect/>
          </a:stretch>
        </p:blipFill>
        <p:spPr>
          <a:xfrm>
            <a:off x="818740" y="1456267"/>
            <a:ext cx="8729706" cy="5219006"/>
          </a:xfrm>
          <a:prstGeom prst="rect">
            <a:avLst/>
          </a:prstGeom>
        </p:spPr>
      </p:pic>
    </p:spTree>
    <p:extLst>
      <p:ext uri="{BB962C8B-B14F-4D97-AF65-F5344CB8AC3E}">
        <p14:creationId xmlns:p14="http://schemas.microsoft.com/office/powerpoint/2010/main" val="1545988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79BBF1-9BC2-6DCE-0154-8873469878A5}"/>
              </a:ext>
            </a:extLst>
          </p:cNvPr>
          <p:cNvSpPr>
            <a:spLocks noGrp="1"/>
          </p:cNvSpPr>
          <p:nvPr>
            <p:ph type="title"/>
          </p:nvPr>
        </p:nvSpPr>
        <p:spPr>
          <a:xfrm>
            <a:off x="458846" y="611072"/>
            <a:ext cx="6320024" cy="734729"/>
          </a:xfrm>
        </p:spPr>
        <p:txBody>
          <a:bodyPr/>
          <a:lstStyle/>
          <a:p>
            <a:r>
              <a:rPr lang="en-US" dirty="0" err="1"/>
              <a:t>gcc</a:t>
            </a:r>
            <a:r>
              <a:rPr lang="en-US" dirty="0"/>
              <a:t> </a:t>
            </a:r>
            <a:r>
              <a:rPr lang="en-US" dirty="0" err="1"/>
              <a:t>title.c</a:t>
            </a:r>
            <a:r>
              <a:rPr lang="en-US" dirty="0"/>
              <a:t> –o slide_12</a:t>
            </a:r>
          </a:p>
        </p:txBody>
      </p:sp>
      <p:sp>
        <p:nvSpPr>
          <p:cNvPr id="6" name="Slide Number Placeholder 13">
            <a:extLst>
              <a:ext uri="{FF2B5EF4-FFF2-40B4-BE49-F238E27FC236}">
                <a16:creationId xmlns:a16="http://schemas.microsoft.com/office/drawing/2014/main" id="{4800F032-5102-94C2-865C-AE9D448B2744}"/>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zh-CN" altLang="en-US" sz="1200" u="none" strike="noStrike" kern="1200" cap="none" spc="0" normalizeH="0" baseline="0" noProof="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zh-CN" altLang="en-US" sz="1200" u="none" strike="noStrike" kern="1200" cap="none" spc="0" normalizeH="0" baseline="0" noProof="0" dirty="0">
              <a:ln>
                <a:noFill/>
              </a:ln>
              <a:solidFill>
                <a:schemeClr val="bg1"/>
              </a:solidFill>
              <a:effectLst/>
              <a:uLnTx/>
              <a:uFillTx/>
            </a:endParaRPr>
          </a:p>
        </p:txBody>
      </p:sp>
      <p:sp>
        <p:nvSpPr>
          <p:cNvPr id="5" name="TextBox 4">
            <a:extLst>
              <a:ext uri="{FF2B5EF4-FFF2-40B4-BE49-F238E27FC236}">
                <a16:creationId xmlns:a16="http://schemas.microsoft.com/office/drawing/2014/main" id="{D32884B5-BA1E-70D7-8BA0-34FD53A1540E}"/>
              </a:ext>
            </a:extLst>
          </p:cNvPr>
          <p:cNvSpPr txBox="1"/>
          <p:nvPr/>
        </p:nvSpPr>
        <p:spPr>
          <a:xfrm>
            <a:off x="243615" y="1691350"/>
            <a:ext cx="9640712" cy="2308324"/>
          </a:xfrm>
          <a:prstGeom prst="rect">
            <a:avLst/>
          </a:prstGeom>
        </p:spPr>
        <p:txBody>
          <a:bodyPr wrap="square" rtlCol="0">
            <a:spAutoFit/>
          </a:bodyPr>
          <a:lstStyle/>
          <a:p>
            <a:pPr marL="285750"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Knowing how these executables were compiled can tell us a lot about environment it was written on!</a:t>
            </a:r>
          </a:p>
          <a:p>
            <a:pPr marL="285750" indent="-285750">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Fairly quick way to determine if the executable was obfuscated or packed</a:t>
            </a:r>
          </a:p>
          <a:p>
            <a:pPr marL="285750" indent="-285750">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Each compiler is different and can affect file size</a:t>
            </a:r>
          </a:p>
          <a:p>
            <a:pPr marL="285750" indent="-285750">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Some executables are easier to reverse engineer than others (.NET/C#, Java, Python)</a:t>
            </a:r>
          </a:p>
        </p:txBody>
      </p:sp>
      <p:pic>
        <p:nvPicPr>
          <p:cNvPr id="2050" name="Picture 2" descr="Compiler - HPC Wiki">
            <a:extLst>
              <a:ext uri="{FF2B5EF4-FFF2-40B4-BE49-F238E27FC236}">
                <a16:creationId xmlns:a16="http://schemas.microsoft.com/office/drawing/2014/main" id="{F2FCFF7F-9C9D-869F-656C-9C293CEA04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471" y="4132865"/>
            <a:ext cx="9525000" cy="244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141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79BBF1-9BC2-6DCE-0154-8873469878A5}"/>
              </a:ext>
            </a:extLst>
          </p:cNvPr>
          <p:cNvSpPr>
            <a:spLocks noGrp="1"/>
          </p:cNvSpPr>
          <p:nvPr>
            <p:ph type="title"/>
          </p:nvPr>
        </p:nvSpPr>
        <p:spPr>
          <a:xfrm>
            <a:off x="458846" y="611072"/>
            <a:ext cx="6320024" cy="734729"/>
          </a:xfrm>
        </p:spPr>
        <p:txBody>
          <a:bodyPr/>
          <a:lstStyle/>
          <a:p>
            <a:r>
              <a:rPr lang="en-US" dirty="0"/>
              <a:t>Uncovering the Secrets P.3</a:t>
            </a:r>
          </a:p>
        </p:txBody>
      </p:sp>
      <p:sp>
        <p:nvSpPr>
          <p:cNvPr id="6" name="Slide Number Placeholder 13">
            <a:extLst>
              <a:ext uri="{FF2B5EF4-FFF2-40B4-BE49-F238E27FC236}">
                <a16:creationId xmlns:a16="http://schemas.microsoft.com/office/drawing/2014/main" id="{4800F032-5102-94C2-865C-AE9D448B2744}"/>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zh-CN" altLang="en-US" sz="1200" u="none" strike="noStrike" kern="1200" cap="none" spc="0" normalizeH="0" baseline="0" noProof="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zh-CN" altLang="en-US" sz="1200" u="none" strike="noStrike" kern="1200" cap="none" spc="0" normalizeH="0" baseline="0" noProof="0" dirty="0">
              <a:ln>
                <a:noFill/>
              </a:ln>
              <a:solidFill>
                <a:schemeClr val="bg1"/>
              </a:solidFill>
              <a:effectLst/>
              <a:uLnTx/>
              <a:uFillTx/>
            </a:endParaRPr>
          </a:p>
        </p:txBody>
      </p:sp>
      <p:sp>
        <p:nvSpPr>
          <p:cNvPr id="5" name="TextBox 4">
            <a:extLst>
              <a:ext uri="{FF2B5EF4-FFF2-40B4-BE49-F238E27FC236}">
                <a16:creationId xmlns:a16="http://schemas.microsoft.com/office/drawing/2014/main" id="{D32884B5-BA1E-70D7-8BA0-34FD53A1540E}"/>
              </a:ext>
            </a:extLst>
          </p:cNvPr>
          <p:cNvSpPr txBox="1"/>
          <p:nvPr/>
        </p:nvSpPr>
        <p:spPr>
          <a:xfrm>
            <a:off x="243615" y="1691350"/>
            <a:ext cx="2744612" cy="646331"/>
          </a:xfrm>
          <a:prstGeom prst="rect">
            <a:avLst/>
          </a:prstGeom>
        </p:spPr>
        <p:txBody>
          <a:bodyPr wrap="square" rtlCol="0">
            <a:spAutoFit/>
          </a:bodyPr>
          <a:lstStyle/>
          <a:p>
            <a:pPr marL="285750"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DIE is a great go to!</a:t>
            </a:r>
          </a:p>
          <a:p>
            <a:pPr marL="285750" indent="-285750">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p:txBody>
      </p:sp>
      <p:pic>
        <p:nvPicPr>
          <p:cNvPr id="4" name="Picture 3">
            <a:extLst>
              <a:ext uri="{FF2B5EF4-FFF2-40B4-BE49-F238E27FC236}">
                <a16:creationId xmlns:a16="http://schemas.microsoft.com/office/drawing/2014/main" id="{B93C28C6-E2E2-6886-DC88-F055992BED43}"/>
              </a:ext>
            </a:extLst>
          </p:cNvPr>
          <p:cNvPicPr>
            <a:picLocks noChangeAspect="1"/>
          </p:cNvPicPr>
          <p:nvPr/>
        </p:nvPicPr>
        <p:blipFill>
          <a:blip r:embed="rId3"/>
          <a:stretch>
            <a:fillRect/>
          </a:stretch>
        </p:blipFill>
        <p:spPr>
          <a:xfrm>
            <a:off x="2988227" y="1637315"/>
            <a:ext cx="6896100" cy="4943475"/>
          </a:xfrm>
          <a:prstGeom prst="rect">
            <a:avLst/>
          </a:prstGeom>
        </p:spPr>
      </p:pic>
    </p:spTree>
    <p:extLst>
      <p:ext uri="{BB962C8B-B14F-4D97-AF65-F5344CB8AC3E}">
        <p14:creationId xmlns:p14="http://schemas.microsoft.com/office/powerpoint/2010/main" val="4162078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79BBF1-9BC2-6DCE-0154-8873469878A5}"/>
              </a:ext>
            </a:extLst>
          </p:cNvPr>
          <p:cNvSpPr>
            <a:spLocks noGrp="1"/>
          </p:cNvSpPr>
          <p:nvPr>
            <p:ph type="title"/>
          </p:nvPr>
        </p:nvSpPr>
        <p:spPr>
          <a:xfrm>
            <a:off x="458846" y="611072"/>
            <a:ext cx="6320024" cy="734729"/>
          </a:xfrm>
        </p:spPr>
        <p:txBody>
          <a:bodyPr/>
          <a:lstStyle/>
          <a:p>
            <a:r>
              <a:rPr lang="en-US" dirty="0"/>
              <a:t>Uncovering the Secrets P.3</a:t>
            </a:r>
          </a:p>
        </p:txBody>
      </p:sp>
      <p:sp>
        <p:nvSpPr>
          <p:cNvPr id="6" name="Slide Number Placeholder 13">
            <a:extLst>
              <a:ext uri="{FF2B5EF4-FFF2-40B4-BE49-F238E27FC236}">
                <a16:creationId xmlns:a16="http://schemas.microsoft.com/office/drawing/2014/main" id="{4800F032-5102-94C2-865C-AE9D448B2744}"/>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zh-CN" altLang="en-US" sz="1200" u="none" strike="noStrike" kern="1200" cap="none" spc="0" normalizeH="0" baseline="0" noProof="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zh-CN" altLang="en-US" sz="1200" u="none" strike="noStrike" kern="1200" cap="none" spc="0" normalizeH="0" baseline="0" noProof="0" dirty="0">
              <a:ln>
                <a:noFill/>
              </a:ln>
              <a:solidFill>
                <a:schemeClr val="bg1"/>
              </a:solidFill>
              <a:effectLst/>
              <a:uLnTx/>
              <a:uFillTx/>
            </a:endParaRPr>
          </a:p>
        </p:txBody>
      </p:sp>
      <p:sp>
        <p:nvSpPr>
          <p:cNvPr id="5" name="TextBox 4">
            <a:extLst>
              <a:ext uri="{FF2B5EF4-FFF2-40B4-BE49-F238E27FC236}">
                <a16:creationId xmlns:a16="http://schemas.microsoft.com/office/drawing/2014/main" id="{D32884B5-BA1E-70D7-8BA0-34FD53A1540E}"/>
              </a:ext>
            </a:extLst>
          </p:cNvPr>
          <p:cNvSpPr txBox="1"/>
          <p:nvPr/>
        </p:nvSpPr>
        <p:spPr>
          <a:xfrm>
            <a:off x="243614" y="1691350"/>
            <a:ext cx="8161831" cy="2031325"/>
          </a:xfrm>
          <a:prstGeom prst="rect">
            <a:avLst/>
          </a:prstGeom>
        </p:spPr>
        <p:txBody>
          <a:bodyPr wrap="square" rtlCol="0">
            <a:spAutoFit/>
          </a:bodyPr>
          <a:lstStyle/>
          <a:p>
            <a:pPr marL="285750"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Can also look for and examine the sections of an ELF binary</a:t>
            </a:r>
          </a:p>
          <a:p>
            <a:pPr marL="742950" lvl="1"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.comment</a:t>
            </a:r>
          </a:p>
          <a:p>
            <a:pPr marL="742950" lvl="1"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.note</a:t>
            </a:r>
          </a:p>
          <a:p>
            <a:pPr marL="742950" lvl="1"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a:t>
            </a:r>
            <a:r>
              <a:rPr lang="en-US" dirty="0" err="1">
                <a:solidFill>
                  <a:prstClr val="white"/>
                </a:solidFill>
                <a:latin typeface="Posterama" panose="020B0504020200020000" pitchFamily="34" charset="0"/>
                <a:ea typeface="微软雅黑"/>
                <a:cs typeface="Posterama" panose="020B0504020200020000" pitchFamily="34" charset="0"/>
              </a:rPr>
              <a:t>gnu.version</a:t>
            </a:r>
            <a:endParaRPr lang="en-US" dirty="0">
              <a:solidFill>
                <a:prstClr val="white"/>
              </a:solidFill>
              <a:latin typeface="Posterama" panose="020B0504020200020000" pitchFamily="34" charset="0"/>
              <a:ea typeface="微软雅黑"/>
              <a:cs typeface="Posterama" panose="020B0504020200020000" pitchFamily="34" charset="0"/>
            </a:endParaRPr>
          </a:p>
          <a:p>
            <a:pPr marL="742950" lvl="1"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a:t>
            </a:r>
            <a:r>
              <a:rPr lang="en-US" dirty="0" err="1">
                <a:solidFill>
                  <a:prstClr val="white"/>
                </a:solidFill>
                <a:latin typeface="Posterama" panose="020B0504020200020000" pitchFamily="34" charset="0"/>
                <a:ea typeface="微软雅黑"/>
                <a:cs typeface="Posterama" panose="020B0504020200020000" pitchFamily="34" charset="0"/>
              </a:rPr>
              <a:t>note.ABI</a:t>
            </a:r>
            <a:r>
              <a:rPr lang="en-US" dirty="0">
                <a:solidFill>
                  <a:prstClr val="white"/>
                </a:solidFill>
                <a:latin typeface="Posterama" panose="020B0504020200020000" pitchFamily="34" charset="0"/>
                <a:ea typeface="微软雅黑"/>
                <a:cs typeface="Posterama" panose="020B0504020200020000" pitchFamily="34" charset="0"/>
              </a:rPr>
              <a:t>-tag</a:t>
            </a:r>
          </a:p>
          <a:p>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p:txBody>
      </p:sp>
      <p:pic>
        <p:nvPicPr>
          <p:cNvPr id="11" name="Picture 10">
            <a:extLst>
              <a:ext uri="{FF2B5EF4-FFF2-40B4-BE49-F238E27FC236}">
                <a16:creationId xmlns:a16="http://schemas.microsoft.com/office/drawing/2014/main" id="{042BC4F3-C137-A939-5F6F-909C5FBF82ED}"/>
              </a:ext>
            </a:extLst>
          </p:cNvPr>
          <p:cNvPicPr>
            <a:picLocks noChangeAspect="1"/>
          </p:cNvPicPr>
          <p:nvPr/>
        </p:nvPicPr>
        <p:blipFill>
          <a:blip r:embed="rId3"/>
          <a:stretch>
            <a:fillRect/>
          </a:stretch>
        </p:blipFill>
        <p:spPr>
          <a:xfrm>
            <a:off x="683945" y="3722675"/>
            <a:ext cx="7874056" cy="531378"/>
          </a:xfrm>
          <a:prstGeom prst="rect">
            <a:avLst/>
          </a:prstGeom>
        </p:spPr>
      </p:pic>
      <p:pic>
        <p:nvPicPr>
          <p:cNvPr id="13" name="Picture 12">
            <a:extLst>
              <a:ext uri="{FF2B5EF4-FFF2-40B4-BE49-F238E27FC236}">
                <a16:creationId xmlns:a16="http://schemas.microsoft.com/office/drawing/2014/main" id="{9EB1BAEC-ED8E-8B4E-2F11-8A2D6A43FB7F}"/>
              </a:ext>
            </a:extLst>
          </p:cNvPr>
          <p:cNvPicPr>
            <a:picLocks noChangeAspect="1"/>
          </p:cNvPicPr>
          <p:nvPr/>
        </p:nvPicPr>
        <p:blipFill>
          <a:blip r:embed="rId4"/>
          <a:stretch>
            <a:fillRect/>
          </a:stretch>
        </p:blipFill>
        <p:spPr>
          <a:xfrm>
            <a:off x="683945" y="4801500"/>
            <a:ext cx="7167131" cy="1483878"/>
          </a:xfrm>
          <a:prstGeom prst="rect">
            <a:avLst/>
          </a:prstGeom>
        </p:spPr>
      </p:pic>
    </p:spTree>
    <p:extLst>
      <p:ext uri="{BB962C8B-B14F-4D97-AF65-F5344CB8AC3E}">
        <p14:creationId xmlns:p14="http://schemas.microsoft.com/office/powerpoint/2010/main" val="2525881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6EC6F6-F346-241D-C2AD-CEA21AF2E091}"/>
              </a:ext>
            </a:extLst>
          </p:cNvPr>
          <p:cNvSpPr>
            <a:spLocks noGrp="1"/>
          </p:cNvSpPr>
          <p:nvPr>
            <p:ph type="title"/>
          </p:nvPr>
        </p:nvSpPr>
        <p:spPr>
          <a:xfrm>
            <a:off x="4359729" y="411745"/>
            <a:ext cx="2973056" cy="1066747"/>
          </a:xfrm>
        </p:spPr>
        <p:txBody>
          <a:bodyPr/>
          <a:lstStyle/>
          <a:p>
            <a:r>
              <a:rPr lang="en-US" dirty="0"/>
              <a:t>READ_ME</a:t>
            </a:r>
          </a:p>
        </p:txBody>
      </p:sp>
      <p:sp>
        <p:nvSpPr>
          <p:cNvPr id="8" name="Slide Number Placeholder 13">
            <a:extLst>
              <a:ext uri="{FF2B5EF4-FFF2-40B4-BE49-F238E27FC236}">
                <a16:creationId xmlns:a16="http://schemas.microsoft.com/office/drawing/2014/main" id="{CFA8B549-5835-0C7F-9027-5D0D38A50DEB}"/>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zh-CN" altLang="en-US" sz="1200" u="none" strike="noStrike" kern="1200" cap="none" spc="0" normalizeH="0" baseline="0" noProof="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zh-CN" altLang="en-US" sz="1200" u="none" strike="noStrike" kern="1200" cap="none" spc="0" normalizeH="0" baseline="0" noProof="0" dirty="0">
              <a:ln>
                <a:noFill/>
              </a:ln>
              <a:solidFill>
                <a:schemeClr val="bg1"/>
              </a:solidFill>
              <a:effectLst/>
              <a:uLnTx/>
              <a:uFillTx/>
            </a:endParaRPr>
          </a:p>
        </p:txBody>
      </p:sp>
      <p:sp>
        <p:nvSpPr>
          <p:cNvPr id="4" name="TextBox 3">
            <a:extLst>
              <a:ext uri="{FF2B5EF4-FFF2-40B4-BE49-F238E27FC236}">
                <a16:creationId xmlns:a16="http://schemas.microsoft.com/office/drawing/2014/main" id="{D931529B-879C-C5B7-211E-270D11A30C63}"/>
              </a:ext>
            </a:extLst>
          </p:cNvPr>
          <p:cNvSpPr txBox="1"/>
          <p:nvPr/>
        </p:nvSpPr>
        <p:spPr>
          <a:xfrm>
            <a:off x="7332785" y="1478492"/>
            <a:ext cx="3913832" cy="3970318"/>
          </a:xfrm>
          <a:prstGeom prst="rect">
            <a:avLst/>
          </a:prstGeom>
        </p:spPr>
        <p:txBody>
          <a:bodyPr wrap="square" rtlCol="0">
            <a:spAutoFit/>
          </a:bodyPr>
          <a:lstStyle/>
          <a:p>
            <a:pPr marL="285750" indent="-285750">
              <a:lnSpc>
                <a:spcPct val="100000"/>
              </a:lnSpc>
              <a:spcBef>
                <a:spcPts val="0"/>
              </a:spcBef>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ALWAYS run an unknown binary/suspected malware executable in a sandboxed/virtual environment</a:t>
            </a:r>
          </a:p>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Recommend analyzing your own binary’s first</a:t>
            </a:r>
          </a:p>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End user license agreements exist, </a:t>
            </a:r>
            <a:r>
              <a:rPr lang="en-US" dirty="0" err="1">
                <a:solidFill>
                  <a:prstClr val="white"/>
                </a:solidFill>
                <a:latin typeface="Posterama" panose="020B0504020200020000" pitchFamily="34" charset="0"/>
                <a:ea typeface="微软雅黑"/>
                <a:cs typeface="Posterama" panose="020B0504020200020000" pitchFamily="34" charset="0"/>
              </a:rPr>
              <a:t>fyi</a:t>
            </a: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Today will be focused on static analysis, not dynamic…</a:t>
            </a:r>
          </a:p>
          <a:p>
            <a:pPr marL="742950" lvl="1"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Reserved for a future talk?</a:t>
            </a:r>
          </a:p>
        </p:txBody>
      </p:sp>
      <p:pic>
        <p:nvPicPr>
          <p:cNvPr id="1028" name="Picture 4">
            <a:extLst>
              <a:ext uri="{FF2B5EF4-FFF2-40B4-BE49-F238E27FC236}">
                <a16:creationId xmlns:a16="http://schemas.microsoft.com/office/drawing/2014/main" id="{10D9B64E-C479-F7F0-C53D-B32D1A4B2D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862" y="1759847"/>
            <a:ext cx="6268915" cy="401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193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79BBF1-9BC2-6DCE-0154-8873469878A5}"/>
              </a:ext>
            </a:extLst>
          </p:cNvPr>
          <p:cNvSpPr>
            <a:spLocks noGrp="1"/>
          </p:cNvSpPr>
          <p:nvPr>
            <p:ph type="title"/>
          </p:nvPr>
        </p:nvSpPr>
        <p:spPr>
          <a:xfrm>
            <a:off x="458846" y="611072"/>
            <a:ext cx="9077040" cy="742715"/>
          </a:xfrm>
        </p:spPr>
        <p:txBody>
          <a:bodyPr/>
          <a:lstStyle/>
          <a:p>
            <a:r>
              <a:rPr lang="en-US" dirty="0"/>
              <a:t>Strings: The Ultimate </a:t>
            </a:r>
            <a:r>
              <a:rPr lang="en-US" dirty="0" err="1"/>
              <a:t>Untagler</a:t>
            </a:r>
            <a:endParaRPr lang="en-US" dirty="0"/>
          </a:p>
        </p:txBody>
      </p:sp>
      <p:sp>
        <p:nvSpPr>
          <p:cNvPr id="6" name="Slide Number Placeholder 13">
            <a:extLst>
              <a:ext uri="{FF2B5EF4-FFF2-40B4-BE49-F238E27FC236}">
                <a16:creationId xmlns:a16="http://schemas.microsoft.com/office/drawing/2014/main" id="{4800F032-5102-94C2-865C-AE9D448B2744}"/>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zh-CN" altLang="en-US" sz="1200" u="none" strike="noStrike" kern="1200" cap="none" spc="0" normalizeH="0" baseline="0" noProof="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zh-CN" altLang="en-US" sz="1200" u="none" strike="noStrike" kern="1200" cap="none" spc="0" normalizeH="0" baseline="0" noProof="0" dirty="0">
              <a:ln>
                <a:noFill/>
              </a:ln>
              <a:solidFill>
                <a:schemeClr val="bg1"/>
              </a:solidFill>
              <a:effectLst/>
              <a:uLnTx/>
              <a:uFillTx/>
            </a:endParaRPr>
          </a:p>
        </p:txBody>
      </p:sp>
      <p:sp>
        <p:nvSpPr>
          <p:cNvPr id="5" name="TextBox 4">
            <a:extLst>
              <a:ext uri="{FF2B5EF4-FFF2-40B4-BE49-F238E27FC236}">
                <a16:creationId xmlns:a16="http://schemas.microsoft.com/office/drawing/2014/main" id="{D32884B5-BA1E-70D7-8BA0-34FD53A1540E}"/>
              </a:ext>
            </a:extLst>
          </p:cNvPr>
          <p:cNvSpPr txBox="1"/>
          <p:nvPr/>
        </p:nvSpPr>
        <p:spPr>
          <a:xfrm>
            <a:off x="243615" y="1691350"/>
            <a:ext cx="5852386" cy="4524315"/>
          </a:xfrm>
          <a:prstGeom prst="rect">
            <a:avLst/>
          </a:prstGeom>
        </p:spPr>
        <p:txBody>
          <a:bodyPr wrap="square" rtlCol="0">
            <a:spAutoFit/>
          </a:bodyPr>
          <a:lstStyle/>
          <a:p>
            <a:pPr marL="285750"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Helps us read any plaintext or human readable text within a binary</a:t>
            </a:r>
          </a:p>
          <a:p>
            <a:pPr marL="285750" indent="-285750">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One of the most useful tools to start with – can get a good gist of the binary at the highest level</a:t>
            </a:r>
          </a:p>
          <a:p>
            <a:pPr marL="285750" indent="-285750">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Can be used to determine everything we have attempted to uncover so far</a:t>
            </a:r>
          </a:p>
          <a:p>
            <a:pPr marL="285750" indent="-285750">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Identify printable text, possible variable names, function names, </a:t>
            </a:r>
            <a:r>
              <a:rPr lang="en-US" b="1" dirty="0">
                <a:solidFill>
                  <a:prstClr val="white"/>
                </a:solidFill>
                <a:latin typeface="Posterama" panose="020B0504020200020000" pitchFamily="34" charset="0"/>
                <a:ea typeface="微软雅黑"/>
                <a:cs typeface="Posterama" panose="020B0504020200020000" pitchFamily="34" charset="0"/>
              </a:rPr>
              <a:t>file paths, URL/IP addresses</a:t>
            </a:r>
          </a:p>
          <a:p>
            <a:pPr marL="285750" indent="-285750">
              <a:buFont typeface="Arial" panose="020B0604020202020204" pitchFamily="34" charset="0"/>
              <a:buChar char="•"/>
            </a:pPr>
            <a:endParaRPr lang="en-US" b="1" dirty="0">
              <a:solidFill>
                <a:prstClr val="white"/>
              </a:solidFill>
              <a:latin typeface="Posterama" panose="020B0504020200020000" pitchFamily="34" charset="0"/>
              <a:ea typeface="微软雅黑"/>
              <a:cs typeface="Posterama" panose="020B0504020200020000" pitchFamily="34" charset="0"/>
            </a:endParaRPr>
          </a:p>
          <a:p>
            <a:pPr marL="285750"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Can be relatively easy to mitigate by chunking up data or obfuscating code</a:t>
            </a:r>
          </a:p>
          <a:p>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p:txBody>
      </p:sp>
      <p:pic>
        <p:nvPicPr>
          <p:cNvPr id="4" name="Picture 3">
            <a:extLst>
              <a:ext uri="{FF2B5EF4-FFF2-40B4-BE49-F238E27FC236}">
                <a16:creationId xmlns:a16="http://schemas.microsoft.com/office/drawing/2014/main" id="{A5A56C6B-EB69-6B05-80CE-4A20DD1F0456}"/>
              </a:ext>
            </a:extLst>
          </p:cNvPr>
          <p:cNvPicPr>
            <a:picLocks noChangeAspect="1"/>
          </p:cNvPicPr>
          <p:nvPr/>
        </p:nvPicPr>
        <p:blipFill>
          <a:blip r:embed="rId3"/>
          <a:stretch>
            <a:fillRect/>
          </a:stretch>
        </p:blipFill>
        <p:spPr>
          <a:xfrm>
            <a:off x="8475301" y="1234871"/>
            <a:ext cx="2121169" cy="432892"/>
          </a:xfrm>
          <a:prstGeom prst="rect">
            <a:avLst/>
          </a:prstGeom>
        </p:spPr>
      </p:pic>
      <p:pic>
        <p:nvPicPr>
          <p:cNvPr id="8" name="Picture 7">
            <a:extLst>
              <a:ext uri="{FF2B5EF4-FFF2-40B4-BE49-F238E27FC236}">
                <a16:creationId xmlns:a16="http://schemas.microsoft.com/office/drawing/2014/main" id="{51A202BC-25EE-A564-4B1C-5051DC9CE231}"/>
              </a:ext>
            </a:extLst>
          </p:cNvPr>
          <p:cNvPicPr>
            <a:picLocks noChangeAspect="1"/>
          </p:cNvPicPr>
          <p:nvPr/>
        </p:nvPicPr>
        <p:blipFill>
          <a:blip r:embed="rId4"/>
          <a:stretch>
            <a:fillRect/>
          </a:stretch>
        </p:blipFill>
        <p:spPr>
          <a:xfrm>
            <a:off x="6841563" y="1548846"/>
            <a:ext cx="5106822" cy="3260660"/>
          </a:xfrm>
          <a:prstGeom prst="rect">
            <a:avLst/>
          </a:prstGeom>
        </p:spPr>
      </p:pic>
    </p:spTree>
    <p:extLst>
      <p:ext uri="{BB962C8B-B14F-4D97-AF65-F5344CB8AC3E}">
        <p14:creationId xmlns:p14="http://schemas.microsoft.com/office/powerpoint/2010/main" val="873227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578CA7-FD8E-1D55-4CE5-CC4CDCFC9A71}"/>
              </a:ext>
            </a:extLst>
          </p:cNvPr>
          <p:cNvSpPr>
            <a:spLocks noGrp="1"/>
          </p:cNvSpPr>
          <p:nvPr>
            <p:ph type="title"/>
          </p:nvPr>
        </p:nvSpPr>
        <p:spPr>
          <a:xfrm>
            <a:off x="1601366" y="3827394"/>
            <a:ext cx="5141191" cy="1524900"/>
          </a:xfrm>
        </p:spPr>
        <p:txBody>
          <a:bodyPr vert="horz" lIns="91440" tIns="45720" rIns="91440" bIns="45720" rtlCol="0" anchor="ctr">
            <a:normAutofit/>
          </a:bodyPr>
          <a:lstStyle/>
          <a:p>
            <a:r>
              <a:rPr lang="en-US" b="1" kern="1200" cap="none" spc="0" dirty="0">
                <a:ln w="0"/>
                <a:effectLst>
                  <a:outerShdw blurRad="38100" dist="25400" dir="5400000" algn="ctr" rotWithShape="0">
                    <a:srgbClr val="6E747A">
                      <a:alpha val="43000"/>
                    </a:srgbClr>
                  </a:outerShdw>
                </a:effectLst>
                <a:latin typeface="+mj-lt"/>
                <a:ea typeface="+mj-ea"/>
                <a:cs typeface="+mj-cs"/>
              </a:rPr>
              <a:t>Let’s talk Machine</a:t>
            </a:r>
          </a:p>
        </p:txBody>
      </p:sp>
      <p:sp>
        <p:nvSpPr>
          <p:cNvPr id="8" name="Slide Number Placeholder 13">
            <a:extLst>
              <a:ext uri="{FF2B5EF4-FFF2-40B4-BE49-F238E27FC236}">
                <a16:creationId xmlns:a16="http://schemas.microsoft.com/office/drawing/2014/main" id="{7B1FF929-CED0-79CA-154D-98463CC4A608}"/>
              </a:ext>
            </a:extLst>
          </p:cNvPr>
          <p:cNvSpPr txBox="1">
            <a:spLocks/>
          </p:cNvSpPr>
          <p:nvPr/>
        </p:nvSpPr>
        <p:spPr>
          <a:xfrm>
            <a:off x="1601366" y="4172084"/>
            <a:ext cx="1570037" cy="1314450"/>
          </a:xfrm>
          <a:prstGeom prst="rect">
            <a:avLst/>
          </a:prstGeom>
        </p:spPr>
        <p:txBody>
          <a:bodyPr vert="horz" lIns="91440" tIns="45720" rIns="91440" bIns="45720" rtlCol="0">
            <a:normAutofit/>
          </a:bodyP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lgn="l" fontAlgn="auto">
              <a:spcBef>
                <a:spcPts val="1000"/>
              </a:spcBef>
              <a:spcAft>
                <a:spcPts val="0"/>
              </a:spcAft>
              <a:buClrTx/>
              <a:buSzTx/>
              <a:tabLst/>
              <a:defRPr/>
            </a:pPr>
            <a:endParaRPr kumimoji="0" lang="en-US" altLang="zh-CN" sz="1800" b="0" u="none" strike="noStrike" kern="1200" cap="none" spc="0" normalizeH="0" baseline="0" dirty="0">
              <a:ln>
                <a:noFill/>
              </a:ln>
              <a:solidFill>
                <a:schemeClr val="bg1"/>
              </a:solidFill>
              <a:effectLst/>
              <a:uLnTx/>
              <a:uFillTx/>
              <a:latin typeface="+mn-lt"/>
              <a:ea typeface="+mn-ea"/>
              <a:cs typeface="+mn-cs"/>
            </a:endParaRPr>
          </a:p>
        </p:txBody>
      </p:sp>
      <p:pic>
        <p:nvPicPr>
          <p:cNvPr id="11" name="Picture Placeholder 10" descr="Toy robot under a light bulb on a green brick wall">
            <a:extLst>
              <a:ext uri="{FF2B5EF4-FFF2-40B4-BE49-F238E27FC236}">
                <a16:creationId xmlns:a16="http://schemas.microsoft.com/office/drawing/2014/main" id="{EF264E97-0FA7-E8A9-6FE2-DC71419DE382}"/>
              </a:ext>
            </a:extLst>
          </p:cNvPr>
          <p:cNvPicPr>
            <a:picLocks noGrp="1" noChangeAspect="1"/>
          </p:cNvPicPr>
          <p:nvPr>
            <p:ph type="pic" sz="quarter" idx="47"/>
          </p:nvPr>
        </p:nvPicPr>
        <p:blipFill rotWithShape="1">
          <a:blip r:embed="rId2"/>
          <a:srcRect l="37950" r="13137"/>
          <a:stretch/>
        </p:blipFill>
        <p:spPr>
          <a:xfrm>
            <a:off x="6742557" y="821836"/>
            <a:ext cx="4405503" cy="5066346"/>
          </a:xfrm>
          <a:noFill/>
        </p:spPr>
      </p:pic>
    </p:spTree>
    <p:extLst>
      <p:ext uri="{BB962C8B-B14F-4D97-AF65-F5344CB8AC3E}">
        <p14:creationId xmlns:p14="http://schemas.microsoft.com/office/powerpoint/2010/main" val="32955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6EC6F6-F346-241D-C2AD-CEA21AF2E091}"/>
              </a:ext>
            </a:extLst>
          </p:cNvPr>
          <p:cNvSpPr>
            <a:spLocks noGrp="1"/>
          </p:cNvSpPr>
          <p:nvPr>
            <p:ph type="title"/>
          </p:nvPr>
        </p:nvSpPr>
        <p:spPr/>
        <p:txBody>
          <a:bodyPr/>
          <a:lstStyle/>
          <a:p>
            <a:r>
              <a:rPr lang="en-US" dirty="0"/>
              <a:t>Assembling the Instructions</a:t>
            </a:r>
          </a:p>
        </p:txBody>
      </p:sp>
      <p:sp>
        <p:nvSpPr>
          <p:cNvPr id="8" name="Slide Number Placeholder 13">
            <a:extLst>
              <a:ext uri="{FF2B5EF4-FFF2-40B4-BE49-F238E27FC236}">
                <a16:creationId xmlns:a16="http://schemas.microsoft.com/office/drawing/2014/main" id="{CFA8B549-5835-0C7F-9027-5D0D38A50DEB}"/>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zh-CN" altLang="en-US" sz="1200" u="none" strike="noStrike" kern="1200" cap="none" spc="0" normalizeH="0" baseline="0" noProof="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zh-CN" altLang="en-US" sz="1200" u="none" strike="noStrike" kern="1200" cap="none" spc="0" normalizeH="0" baseline="0" noProof="0" dirty="0">
              <a:ln>
                <a:noFill/>
              </a:ln>
              <a:solidFill>
                <a:schemeClr val="bg1"/>
              </a:solidFill>
              <a:effectLst/>
              <a:uLnTx/>
              <a:uFillTx/>
            </a:endParaRPr>
          </a:p>
        </p:txBody>
      </p:sp>
      <p:sp>
        <p:nvSpPr>
          <p:cNvPr id="4" name="TextBox 3">
            <a:extLst>
              <a:ext uri="{FF2B5EF4-FFF2-40B4-BE49-F238E27FC236}">
                <a16:creationId xmlns:a16="http://schemas.microsoft.com/office/drawing/2014/main" id="{D931529B-879C-C5B7-211E-270D11A30C63}"/>
              </a:ext>
            </a:extLst>
          </p:cNvPr>
          <p:cNvSpPr txBox="1"/>
          <p:nvPr/>
        </p:nvSpPr>
        <p:spPr>
          <a:xfrm>
            <a:off x="587828" y="1873955"/>
            <a:ext cx="10926839" cy="2862322"/>
          </a:xfrm>
          <a:prstGeom prst="rect">
            <a:avLst/>
          </a:prstGeom>
        </p:spPr>
        <p:txBody>
          <a:bodyPr wrap="square" rtlCol="0">
            <a:spAutoFit/>
          </a:bodyPr>
          <a:lstStyle/>
          <a:p>
            <a:pPr marL="285750" indent="-285750">
              <a:lnSpc>
                <a:spcPct val="100000"/>
              </a:lnSpc>
              <a:spcBef>
                <a:spcPts val="0"/>
              </a:spcBef>
              <a:buFont typeface="Arial" panose="020B0604020202020204" pitchFamily="34" charset="0"/>
              <a:buChar char="•"/>
            </a:pPr>
            <a:r>
              <a:rPr lang="en-US" sz="1800" dirty="0">
                <a:solidFill>
                  <a:prstClr val="white"/>
                </a:solidFill>
                <a:latin typeface="Posterama" panose="020B0504020200020000" pitchFamily="34" charset="0"/>
                <a:ea typeface="微软雅黑"/>
                <a:cs typeface="Posterama" panose="020B0504020200020000" pitchFamily="34" charset="0"/>
              </a:rPr>
              <a:t>Assembly (ASM) is the lowest we can go in terms of programming</a:t>
            </a:r>
          </a:p>
          <a:p>
            <a:pPr marL="285750" indent="-285750">
              <a:lnSpc>
                <a:spcPct val="100000"/>
              </a:lnSpc>
              <a:spcBef>
                <a:spcPts val="0"/>
              </a:spcBef>
              <a:buFont typeface="Arial" panose="020B0604020202020204" pitchFamily="34" charset="0"/>
              <a:buChar char="•"/>
            </a:pPr>
            <a:endParaRPr lang="en-US" sz="1800"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Compiled code is translated into ASM, which is then loaded into memory during execution and processed by the CPU</a:t>
            </a:r>
          </a:p>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3 major kinds of assembly – x86(32-bit), x64/AMD64(64-bit), and ARM</a:t>
            </a:r>
          </a:p>
          <a:p>
            <a:pPr marL="742950" lvl="1"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x64 is backwards combatable with x86, but not the other way around</a:t>
            </a:r>
          </a:p>
          <a:p>
            <a:pPr marL="742950" lvl="1"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X64 holds 8 more registers than x86, which changes the general calling convention</a:t>
            </a:r>
          </a:p>
          <a:p>
            <a:pPr marL="742950" lvl="1"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ARM is a different thing entirely</a:t>
            </a:r>
          </a:p>
          <a:p>
            <a:pPr marL="742950" lvl="1" indent="-285750">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p:txBody>
      </p:sp>
      <p:pic>
        <p:nvPicPr>
          <p:cNvPr id="4100" name="Picture 4" descr="programming - Who is credited for the creation of Assembly Language? -  Retrocomputing Stack Exchange">
            <a:extLst>
              <a:ext uri="{FF2B5EF4-FFF2-40B4-BE49-F238E27FC236}">
                <a16:creationId xmlns:a16="http://schemas.microsoft.com/office/drawing/2014/main" id="{641CF059-1BE9-087D-CDF0-735137E180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9788" y="4341359"/>
            <a:ext cx="4491099" cy="24059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235883A-6F14-1F9B-54BB-331DF5C9C576}"/>
              </a:ext>
            </a:extLst>
          </p:cNvPr>
          <p:cNvSpPr/>
          <p:nvPr/>
        </p:nvSpPr>
        <p:spPr>
          <a:xfrm>
            <a:off x="975631" y="4821382"/>
            <a:ext cx="3776354" cy="1759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Using Intel syntax, instructions are read as:</a:t>
            </a:r>
          </a:p>
          <a:p>
            <a:pPr algn="ctr"/>
            <a:r>
              <a:rPr lang="en-US" dirty="0"/>
              <a:t>Instruction destination, source</a:t>
            </a:r>
          </a:p>
        </p:txBody>
      </p:sp>
    </p:spTree>
    <p:extLst>
      <p:ext uri="{BB962C8B-B14F-4D97-AF65-F5344CB8AC3E}">
        <p14:creationId xmlns:p14="http://schemas.microsoft.com/office/powerpoint/2010/main" val="2000580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6EC6F6-F346-241D-C2AD-CEA21AF2E091}"/>
              </a:ext>
            </a:extLst>
          </p:cNvPr>
          <p:cNvSpPr>
            <a:spLocks noGrp="1"/>
          </p:cNvSpPr>
          <p:nvPr>
            <p:ph type="title"/>
          </p:nvPr>
        </p:nvSpPr>
        <p:spPr/>
        <p:txBody>
          <a:bodyPr/>
          <a:lstStyle/>
          <a:p>
            <a:r>
              <a:rPr lang="en-US" dirty="0"/>
              <a:t>Assembling the Instructions</a:t>
            </a:r>
          </a:p>
        </p:txBody>
      </p:sp>
      <p:sp>
        <p:nvSpPr>
          <p:cNvPr id="8" name="Slide Number Placeholder 13">
            <a:extLst>
              <a:ext uri="{FF2B5EF4-FFF2-40B4-BE49-F238E27FC236}">
                <a16:creationId xmlns:a16="http://schemas.microsoft.com/office/drawing/2014/main" id="{CFA8B549-5835-0C7F-9027-5D0D38A50DEB}"/>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zh-CN" altLang="en-US" sz="1200" u="none" strike="noStrike" kern="1200" cap="none" spc="0" normalizeH="0" baseline="0" noProof="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zh-CN" altLang="en-US" sz="1200" u="none" strike="noStrike" kern="1200" cap="none" spc="0" normalizeH="0" baseline="0" noProof="0" dirty="0">
              <a:ln>
                <a:noFill/>
              </a:ln>
              <a:solidFill>
                <a:schemeClr val="bg1"/>
              </a:solidFill>
              <a:effectLst/>
              <a:uLnTx/>
              <a:uFillTx/>
            </a:endParaRPr>
          </a:p>
        </p:txBody>
      </p:sp>
      <p:sp>
        <p:nvSpPr>
          <p:cNvPr id="4" name="TextBox 3">
            <a:extLst>
              <a:ext uri="{FF2B5EF4-FFF2-40B4-BE49-F238E27FC236}">
                <a16:creationId xmlns:a16="http://schemas.microsoft.com/office/drawing/2014/main" id="{D931529B-879C-C5B7-211E-270D11A30C63}"/>
              </a:ext>
            </a:extLst>
          </p:cNvPr>
          <p:cNvSpPr txBox="1"/>
          <p:nvPr/>
        </p:nvSpPr>
        <p:spPr>
          <a:xfrm>
            <a:off x="496626" y="1622510"/>
            <a:ext cx="10926839" cy="1754326"/>
          </a:xfrm>
          <a:prstGeom prst="rect">
            <a:avLst/>
          </a:prstGeom>
        </p:spPr>
        <p:txBody>
          <a:bodyPr wrap="square" rtlCol="0">
            <a:spAutoFit/>
          </a:bodyPr>
          <a:lstStyle/>
          <a:p>
            <a:pPr marL="285750" indent="-285750">
              <a:lnSpc>
                <a:spcPct val="100000"/>
              </a:lnSpc>
              <a:spcBef>
                <a:spcPts val="0"/>
              </a:spcBef>
              <a:buFont typeface="Arial" panose="020B0604020202020204" pitchFamily="34" charset="0"/>
              <a:buChar char="•"/>
            </a:pPr>
            <a:r>
              <a:rPr lang="en-US" sz="1800" dirty="0">
                <a:solidFill>
                  <a:prstClr val="white"/>
                </a:solidFill>
                <a:latin typeface="Posterama" panose="020B0504020200020000" pitchFamily="34" charset="0"/>
                <a:ea typeface="微软雅黑"/>
                <a:cs typeface="Posterama" panose="020B0504020200020000" pitchFamily="34" charset="0"/>
              </a:rPr>
              <a:t>Registers are essentially small amounts of memory within the processor that hold data</a:t>
            </a:r>
          </a:p>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These are how we can move values, perform calculations, and manipulate data within our machine</a:t>
            </a:r>
          </a:p>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742950" lvl="1" indent="-285750">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p:txBody>
      </p:sp>
      <p:pic>
        <p:nvPicPr>
          <p:cNvPr id="5124" name="Picture 4">
            <a:extLst>
              <a:ext uri="{FF2B5EF4-FFF2-40B4-BE49-F238E27FC236}">
                <a16:creationId xmlns:a16="http://schemas.microsoft.com/office/drawing/2014/main" id="{8CCA5777-5D5C-1D38-D488-578C1D9B41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423" y="2963659"/>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C4AFDD1-6FDD-F6BD-8606-0E65143C0C90}"/>
              </a:ext>
            </a:extLst>
          </p:cNvPr>
          <p:cNvPicPr>
            <a:picLocks noChangeAspect="1"/>
          </p:cNvPicPr>
          <p:nvPr/>
        </p:nvPicPr>
        <p:blipFill>
          <a:blip r:embed="rId3"/>
          <a:stretch>
            <a:fillRect/>
          </a:stretch>
        </p:blipFill>
        <p:spPr>
          <a:xfrm>
            <a:off x="6725268" y="2976385"/>
            <a:ext cx="4033775" cy="3491161"/>
          </a:xfrm>
          <a:prstGeom prst="rect">
            <a:avLst/>
          </a:prstGeom>
        </p:spPr>
      </p:pic>
    </p:spTree>
    <p:extLst>
      <p:ext uri="{BB962C8B-B14F-4D97-AF65-F5344CB8AC3E}">
        <p14:creationId xmlns:p14="http://schemas.microsoft.com/office/powerpoint/2010/main" val="2585233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6EC6F6-F346-241D-C2AD-CEA21AF2E091}"/>
              </a:ext>
            </a:extLst>
          </p:cNvPr>
          <p:cNvSpPr>
            <a:spLocks noGrp="1"/>
          </p:cNvSpPr>
          <p:nvPr>
            <p:ph type="title"/>
          </p:nvPr>
        </p:nvSpPr>
        <p:spPr/>
        <p:txBody>
          <a:bodyPr/>
          <a:lstStyle/>
          <a:p>
            <a:r>
              <a:rPr lang="en-US" dirty="0"/>
              <a:t>Assembling the Instructions</a:t>
            </a:r>
          </a:p>
        </p:txBody>
      </p:sp>
      <p:sp>
        <p:nvSpPr>
          <p:cNvPr id="8" name="Slide Number Placeholder 13">
            <a:extLst>
              <a:ext uri="{FF2B5EF4-FFF2-40B4-BE49-F238E27FC236}">
                <a16:creationId xmlns:a16="http://schemas.microsoft.com/office/drawing/2014/main" id="{CFA8B549-5835-0C7F-9027-5D0D38A50DEB}"/>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zh-CN" altLang="en-US" sz="1200" u="none" strike="noStrike" kern="1200" cap="none" spc="0" normalizeH="0" baseline="0" noProof="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zh-CN" altLang="en-US" sz="1200" u="none" strike="noStrike" kern="1200" cap="none" spc="0" normalizeH="0" baseline="0" noProof="0" dirty="0">
              <a:ln>
                <a:noFill/>
              </a:ln>
              <a:solidFill>
                <a:schemeClr val="bg1"/>
              </a:solidFill>
              <a:effectLst/>
              <a:uLnTx/>
              <a:uFillTx/>
            </a:endParaRPr>
          </a:p>
        </p:txBody>
      </p:sp>
      <p:sp>
        <p:nvSpPr>
          <p:cNvPr id="4" name="TextBox 3">
            <a:extLst>
              <a:ext uri="{FF2B5EF4-FFF2-40B4-BE49-F238E27FC236}">
                <a16:creationId xmlns:a16="http://schemas.microsoft.com/office/drawing/2014/main" id="{D931529B-879C-C5B7-211E-270D11A30C63}"/>
              </a:ext>
            </a:extLst>
          </p:cNvPr>
          <p:cNvSpPr txBox="1"/>
          <p:nvPr/>
        </p:nvSpPr>
        <p:spPr>
          <a:xfrm>
            <a:off x="632580" y="1622510"/>
            <a:ext cx="10926839" cy="1477328"/>
          </a:xfrm>
          <a:prstGeom prst="rect">
            <a:avLst/>
          </a:prstGeom>
        </p:spPr>
        <p:txBody>
          <a:bodyPr wrap="square" rtlCol="0">
            <a:spAutoFit/>
          </a:bodyPr>
          <a:lstStyle/>
          <a:p>
            <a:pPr marL="285750" indent="-285750">
              <a:lnSpc>
                <a:spcPct val="100000"/>
              </a:lnSpc>
              <a:spcBef>
                <a:spcPts val="0"/>
              </a:spcBef>
              <a:buFont typeface="Arial" panose="020B0604020202020204" pitchFamily="34" charset="0"/>
              <a:buChar char="•"/>
            </a:pPr>
            <a:r>
              <a:rPr lang="en-US" sz="1800" dirty="0">
                <a:solidFill>
                  <a:prstClr val="white"/>
                </a:solidFill>
                <a:latin typeface="Posterama" panose="020B0504020200020000" pitchFamily="34" charset="0"/>
                <a:ea typeface="微软雅黑"/>
                <a:cs typeface="Posterama" panose="020B0504020200020000" pitchFamily="34" charset="0"/>
              </a:rPr>
              <a:t>There are many kinds of instructions we can perform with these registers in order to process and interact with data</a:t>
            </a: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742950" lvl="1" indent="-285750">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p:txBody>
      </p:sp>
      <p:pic>
        <p:nvPicPr>
          <p:cNvPr id="5" name="Picture 4">
            <a:extLst>
              <a:ext uri="{FF2B5EF4-FFF2-40B4-BE49-F238E27FC236}">
                <a16:creationId xmlns:a16="http://schemas.microsoft.com/office/drawing/2014/main" id="{63D65F9A-5383-0D45-3745-05F9442DAEED}"/>
              </a:ext>
            </a:extLst>
          </p:cNvPr>
          <p:cNvPicPr>
            <a:picLocks noChangeAspect="1"/>
          </p:cNvPicPr>
          <p:nvPr/>
        </p:nvPicPr>
        <p:blipFill>
          <a:blip r:embed="rId2"/>
          <a:stretch>
            <a:fillRect/>
          </a:stretch>
        </p:blipFill>
        <p:spPr>
          <a:xfrm>
            <a:off x="938893" y="2689886"/>
            <a:ext cx="4428754" cy="1009207"/>
          </a:xfrm>
          <a:prstGeom prst="rect">
            <a:avLst/>
          </a:prstGeom>
        </p:spPr>
      </p:pic>
      <p:pic>
        <p:nvPicPr>
          <p:cNvPr id="7" name="Picture 6">
            <a:extLst>
              <a:ext uri="{FF2B5EF4-FFF2-40B4-BE49-F238E27FC236}">
                <a16:creationId xmlns:a16="http://schemas.microsoft.com/office/drawing/2014/main" id="{02316874-A5FE-DA65-FEB2-5466BFDF8CD0}"/>
              </a:ext>
            </a:extLst>
          </p:cNvPr>
          <p:cNvPicPr>
            <a:picLocks noChangeAspect="1"/>
          </p:cNvPicPr>
          <p:nvPr/>
        </p:nvPicPr>
        <p:blipFill>
          <a:blip r:embed="rId3"/>
          <a:stretch>
            <a:fillRect/>
          </a:stretch>
        </p:blipFill>
        <p:spPr>
          <a:xfrm>
            <a:off x="6681416" y="2624194"/>
            <a:ext cx="3365109" cy="1283598"/>
          </a:xfrm>
          <a:prstGeom prst="rect">
            <a:avLst/>
          </a:prstGeom>
        </p:spPr>
      </p:pic>
      <p:pic>
        <p:nvPicPr>
          <p:cNvPr id="11" name="Picture 10">
            <a:extLst>
              <a:ext uri="{FF2B5EF4-FFF2-40B4-BE49-F238E27FC236}">
                <a16:creationId xmlns:a16="http://schemas.microsoft.com/office/drawing/2014/main" id="{63468548-8158-B52B-EBDF-0817DB3F1008}"/>
              </a:ext>
            </a:extLst>
          </p:cNvPr>
          <p:cNvPicPr>
            <a:picLocks noChangeAspect="1"/>
          </p:cNvPicPr>
          <p:nvPr/>
        </p:nvPicPr>
        <p:blipFill>
          <a:blip r:embed="rId4"/>
          <a:stretch>
            <a:fillRect/>
          </a:stretch>
        </p:blipFill>
        <p:spPr>
          <a:xfrm>
            <a:off x="791749" y="4408248"/>
            <a:ext cx="4848344" cy="1967922"/>
          </a:xfrm>
          <a:prstGeom prst="rect">
            <a:avLst/>
          </a:prstGeom>
        </p:spPr>
      </p:pic>
      <p:pic>
        <p:nvPicPr>
          <p:cNvPr id="13" name="Picture 12">
            <a:extLst>
              <a:ext uri="{FF2B5EF4-FFF2-40B4-BE49-F238E27FC236}">
                <a16:creationId xmlns:a16="http://schemas.microsoft.com/office/drawing/2014/main" id="{AB4CCB9B-36B4-BBFA-5576-3F791CDF5E24}"/>
              </a:ext>
            </a:extLst>
          </p:cNvPr>
          <p:cNvPicPr>
            <a:picLocks noChangeAspect="1"/>
          </p:cNvPicPr>
          <p:nvPr/>
        </p:nvPicPr>
        <p:blipFill>
          <a:blip r:embed="rId5"/>
          <a:stretch>
            <a:fillRect/>
          </a:stretch>
        </p:blipFill>
        <p:spPr>
          <a:xfrm>
            <a:off x="6095999" y="4593691"/>
            <a:ext cx="5171415" cy="1283597"/>
          </a:xfrm>
          <a:prstGeom prst="rect">
            <a:avLst/>
          </a:prstGeom>
        </p:spPr>
      </p:pic>
      <p:sp>
        <p:nvSpPr>
          <p:cNvPr id="14" name="Rectangle 13">
            <a:extLst>
              <a:ext uri="{FF2B5EF4-FFF2-40B4-BE49-F238E27FC236}">
                <a16:creationId xmlns:a16="http://schemas.microsoft.com/office/drawing/2014/main" id="{CB35F34A-E6F4-75EC-7C12-E88E1CDFE04D}"/>
              </a:ext>
            </a:extLst>
          </p:cNvPr>
          <p:cNvSpPr/>
          <p:nvPr/>
        </p:nvSpPr>
        <p:spPr>
          <a:xfrm>
            <a:off x="1389413" y="3099838"/>
            <a:ext cx="403761" cy="587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4DF02F2-B78A-3BD2-A569-887A2721D9E9}"/>
              </a:ext>
            </a:extLst>
          </p:cNvPr>
          <p:cNvSpPr/>
          <p:nvPr/>
        </p:nvSpPr>
        <p:spPr>
          <a:xfrm>
            <a:off x="7277595" y="2908939"/>
            <a:ext cx="403761" cy="998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64B5996-292A-CE46-153F-C9F8233AF0B3}"/>
              </a:ext>
            </a:extLst>
          </p:cNvPr>
          <p:cNvSpPr/>
          <p:nvPr/>
        </p:nvSpPr>
        <p:spPr>
          <a:xfrm>
            <a:off x="1389412" y="4658611"/>
            <a:ext cx="403761" cy="1621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60998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6EC6F6-F346-241D-C2AD-CEA21AF2E091}"/>
              </a:ext>
            </a:extLst>
          </p:cNvPr>
          <p:cNvSpPr>
            <a:spLocks noGrp="1"/>
          </p:cNvSpPr>
          <p:nvPr>
            <p:ph type="title"/>
          </p:nvPr>
        </p:nvSpPr>
        <p:spPr/>
        <p:txBody>
          <a:bodyPr/>
          <a:lstStyle/>
          <a:p>
            <a:r>
              <a:rPr lang="en-US" dirty="0"/>
              <a:t>Last One In, First One Out</a:t>
            </a:r>
          </a:p>
        </p:txBody>
      </p:sp>
      <p:sp>
        <p:nvSpPr>
          <p:cNvPr id="8" name="Slide Number Placeholder 13">
            <a:extLst>
              <a:ext uri="{FF2B5EF4-FFF2-40B4-BE49-F238E27FC236}">
                <a16:creationId xmlns:a16="http://schemas.microsoft.com/office/drawing/2014/main" id="{CFA8B549-5835-0C7F-9027-5D0D38A50DEB}"/>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zh-CN" altLang="en-US" sz="1200" u="none" strike="noStrike" kern="1200" cap="none" spc="0" normalizeH="0" baseline="0" noProof="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zh-CN" altLang="en-US" sz="1200" u="none" strike="noStrike" kern="1200" cap="none" spc="0" normalizeH="0" baseline="0" noProof="0" dirty="0">
              <a:ln>
                <a:noFill/>
              </a:ln>
              <a:solidFill>
                <a:schemeClr val="bg1"/>
              </a:solidFill>
              <a:effectLst/>
              <a:uLnTx/>
              <a:uFillTx/>
            </a:endParaRPr>
          </a:p>
        </p:txBody>
      </p:sp>
      <p:sp>
        <p:nvSpPr>
          <p:cNvPr id="4" name="TextBox 3">
            <a:extLst>
              <a:ext uri="{FF2B5EF4-FFF2-40B4-BE49-F238E27FC236}">
                <a16:creationId xmlns:a16="http://schemas.microsoft.com/office/drawing/2014/main" id="{D931529B-879C-C5B7-211E-270D11A30C63}"/>
              </a:ext>
            </a:extLst>
          </p:cNvPr>
          <p:cNvSpPr txBox="1"/>
          <p:nvPr/>
        </p:nvSpPr>
        <p:spPr>
          <a:xfrm>
            <a:off x="632581" y="1622510"/>
            <a:ext cx="5245706" cy="5355312"/>
          </a:xfrm>
          <a:prstGeom prst="rect">
            <a:avLst/>
          </a:prstGeom>
        </p:spPr>
        <p:txBody>
          <a:bodyPr wrap="square" rtlCol="0">
            <a:spAutoFit/>
          </a:bodyPr>
          <a:lstStyle/>
          <a:p>
            <a:pPr marL="285750" indent="-285750">
              <a:lnSpc>
                <a:spcPct val="100000"/>
              </a:lnSpc>
              <a:spcBef>
                <a:spcPts val="0"/>
              </a:spcBef>
              <a:buFont typeface="Arial" panose="020B0604020202020204" pitchFamily="34" charset="0"/>
              <a:buChar char="•"/>
            </a:pPr>
            <a:r>
              <a:rPr lang="en-US" sz="1800" dirty="0">
                <a:solidFill>
                  <a:prstClr val="white"/>
                </a:solidFill>
                <a:latin typeface="Posterama" panose="020B0504020200020000" pitchFamily="34" charset="0"/>
                <a:ea typeface="微软雅黑"/>
                <a:cs typeface="Posterama" panose="020B0504020200020000" pitchFamily="34" charset="0"/>
              </a:rPr>
              <a:t>The stack is a dat</a:t>
            </a:r>
            <a:r>
              <a:rPr lang="en-US" dirty="0">
                <a:solidFill>
                  <a:prstClr val="white"/>
                </a:solidFill>
                <a:latin typeface="Posterama" panose="020B0504020200020000" pitchFamily="34" charset="0"/>
                <a:ea typeface="微软雅黑"/>
                <a:cs typeface="Posterama" panose="020B0504020200020000" pitchFamily="34" charset="0"/>
              </a:rPr>
              <a:t>a structure which contains all of our program’s data for each function call</a:t>
            </a:r>
          </a:p>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These are typically in segments we call stack frames</a:t>
            </a:r>
          </a:p>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Each stack frame only exists during the execution of a function</a:t>
            </a:r>
          </a:p>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Data is in a “Last In, First Out” System</a:t>
            </a:r>
          </a:p>
          <a:p>
            <a:pPr marL="742950" lvl="1"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You put items on top of the stack, then take them off layer by layer</a:t>
            </a:r>
          </a:p>
          <a:p>
            <a:pPr marL="742950" lvl="1" indent="-285750">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When a function returns, execution will continue at the return address specified </a:t>
            </a:r>
          </a:p>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742950" lvl="1" indent="-285750">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p:txBody>
      </p:sp>
      <p:pic>
        <p:nvPicPr>
          <p:cNvPr id="7170" name="Picture 2" descr="x86 Disassembly/The Stack - Wikibooks, open books for an open world">
            <a:extLst>
              <a:ext uri="{FF2B5EF4-FFF2-40B4-BE49-F238E27FC236}">
                <a16:creationId xmlns:a16="http://schemas.microsoft.com/office/drawing/2014/main" id="{64595CCE-D23D-AA92-A01F-E70AC6BE2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02" y="2013862"/>
            <a:ext cx="5193940" cy="3733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394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6EC6F6-F346-241D-C2AD-CEA21AF2E091}"/>
              </a:ext>
            </a:extLst>
          </p:cNvPr>
          <p:cNvSpPr>
            <a:spLocks noGrp="1"/>
          </p:cNvSpPr>
          <p:nvPr>
            <p:ph type="title"/>
          </p:nvPr>
        </p:nvSpPr>
        <p:spPr>
          <a:xfrm>
            <a:off x="1300349" y="469500"/>
            <a:ext cx="10515600" cy="1115434"/>
          </a:xfrm>
        </p:spPr>
        <p:txBody>
          <a:bodyPr/>
          <a:lstStyle/>
          <a:p>
            <a:r>
              <a:rPr lang="en-US" dirty="0"/>
              <a:t>Operation Opcode</a:t>
            </a:r>
          </a:p>
        </p:txBody>
      </p:sp>
      <p:sp>
        <p:nvSpPr>
          <p:cNvPr id="8" name="Slide Number Placeholder 13">
            <a:extLst>
              <a:ext uri="{FF2B5EF4-FFF2-40B4-BE49-F238E27FC236}">
                <a16:creationId xmlns:a16="http://schemas.microsoft.com/office/drawing/2014/main" id="{CFA8B549-5835-0C7F-9027-5D0D38A50DEB}"/>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zh-CN" altLang="en-US" sz="1200" u="none" strike="noStrike" kern="1200" cap="none" spc="0" normalizeH="0" baseline="0" noProof="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zh-CN" altLang="en-US" sz="1200" u="none" strike="noStrike" kern="1200" cap="none" spc="0" normalizeH="0" baseline="0" noProof="0" dirty="0">
              <a:ln>
                <a:noFill/>
              </a:ln>
              <a:solidFill>
                <a:schemeClr val="bg1"/>
              </a:solidFill>
              <a:effectLst/>
              <a:uLnTx/>
              <a:uFillTx/>
            </a:endParaRPr>
          </a:p>
        </p:txBody>
      </p:sp>
      <p:sp>
        <p:nvSpPr>
          <p:cNvPr id="4" name="TextBox 3">
            <a:extLst>
              <a:ext uri="{FF2B5EF4-FFF2-40B4-BE49-F238E27FC236}">
                <a16:creationId xmlns:a16="http://schemas.microsoft.com/office/drawing/2014/main" id="{D931529B-879C-C5B7-211E-270D11A30C63}"/>
              </a:ext>
            </a:extLst>
          </p:cNvPr>
          <p:cNvSpPr txBox="1"/>
          <p:nvPr/>
        </p:nvSpPr>
        <p:spPr>
          <a:xfrm>
            <a:off x="7413867" y="909991"/>
            <a:ext cx="4009598" cy="6186309"/>
          </a:xfrm>
          <a:prstGeom prst="rect">
            <a:avLst/>
          </a:prstGeom>
        </p:spPr>
        <p:txBody>
          <a:bodyPr wrap="square" rtlCol="0">
            <a:spAutoFit/>
          </a:bodyPr>
          <a:lstStyle/>
          <a:p>
            <a:pPr marL="285750" indent="-285750">
              <a:lnSpc>
                <a:spcPct val="100000"/>
              </a:lnSpc>
              <a:spcBef>
                <a:spcPts val="0"/>
              </a:spcBef>
              <a:buFont typeface="Arial" panose="020B0604020202020204" pitchFamily="34" charset="0"/>
              <a:buChar char="•"/>
            </a:pPr>
            <a:r>
              <a:rPr lang="en-US" sz="1800" dirty="0">
                <a:solidFill>
                  <a:prstClr val="white"/>
                </a:solidFill>
                <a:latin typeface="Posterama" panose="020B0504020200020000" pitchFamily="34" charset="0"/>
                <a:ea typeface="微软雅黑"/>
                <a:cs typeface="Posterama" panose="020B0504020200020000" pitchFamily="34" charset="0"/>
              </a:rPr>
              <a:t>While we can use debuggers/reverse engineering tools to view instructions, we can also use the raw binary data!</a:t>
            </a:r>
          </a:p>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Each instruction has a specific opcode represented in hex which is what our processor understands</a:t>
            </a:r>
          </a:p>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There are many cases where obfuscation in binaries causes debuggers to present false instructions as an anti-disassembly technique</a:t>
            </a:r>
          </a:p>
          <a:p>
            <a:pPr marL="742950" lvl="1"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In these cases, you would have to determine what is going on just by reading the hex opcodes!</a:t>
            </a:r>
          </a:p>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742950" lvl="1" indent="-285750">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p:txBody>
      </p:sp>
      <p:pic>
        <p:nvPicPr>
          <p:cNvPr id="9218" name="Picture 2" descr="x86 Instruction Encoding">
            <a:extLst>
              <a:ext uri="{FF2B5EF4-FFF2-40B4-BE49-F238E27FC236}">
                <a16:creationId xmlns:a16="http://schemas.microsoft.com/office/drawing/2014/main" id="{1D070667-B846-FF7A-5BDE-98DA891BD8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5" y="1779488"/>
            <a:ext cx="6608260" cy="4051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837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3">
            <a:extLst>
              <a:ext uri="{FF2B5EF4-FFF2-40B4-BE49-F238E27FC236}">
                <a16:creationId xmlns:a16="http://schemas.microsoft.com/office/drawing/2014/main" id="{CFA8B549-5835-0C7F-9027-5D0D38A50DEB}"/>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zh-CN" altLang="en-US" sz="1200" u="none" strike="noStrike" kern="1200" cap="none" spc="0" normalizeH="0" baseline="0" noProof="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zh-CN" altLang="en-US" sz="1200" u="none" strike="noStrike" kern="1200" cap="none" spc="0" normalizeH="0" baseline="0" noProof="0" dirty="0">
              <a:ln>
                <a:noFill/>
              </a:ln>
              <a:solidFill>
                <a:schemeClr val="bg1"/>
              </a:solidFill>
              <a:effectLst/>
              <a:uLnTx/>
              <a:uFillTx/>
            </a:endParaRPr>
          </a:p>
        </p:txBody>
      </p:sp>
      <p:pic>
        <p:nvPicPr>
          <p:cNvPr id="6" name="Picture 5">
            <a:extLst>
              <a:ext uri="{FF2B5EF4-FFF2-40B4-BE49-F238E27FC236}">
                <a16:creationId xmlns:a16="http://schemas.microsoft.com/office/drawing/2014/main" id="{3C65AC7F-0904-6021-A918-FA53B71871EE}"/>
              </a:ext>
            </a:extLst>
          </p:cNvPr>
          <p:cNvPicPr>
            <a:picLocks noChangeAspect="1"/>
          </p:cNvPicPr>
          <p:nvPr/>
        </p:nvPicPr>
        <p:blipFill>
          <a:blip r:embed="rId2"/>
          <a:stretch>
            <a:fillRect/>
          </a:stretch>
        </p:blipFill>
        <p:spPr>
          <a:xfrm>
            <a:off x="3000459" y="190793"/>
            <a:ext cx="5666447" cy="4577276"/>
          </a:xfrm>
          <a:prstGeom prst="rect">
            <a:avLst/>
          </a:prstGeom>
        </p:spPr>
      </p:pic>
      <p:pic>
        <p:nvPicPr>
          <p:cNvPr id="9" name="Picture 8">
            <a:extLst>
              <a:ext uri="{FF2B5EF4-FFF2-40B4-BE49-F238E27FC236}">
                <a16:creationId xmlns:a16="http://schemas.microsoft.com/office/drawing/2014/main" id="{83EF3051-FE0E-6016-C0D4-CBE675B07932}"/>
              </a:ext>
            </a:extLst>
          </p:cNvPr>
          <p:cNvPicPr>
            <a:picLocks noChangeAspect="1"/>
          </p:cNvPicPr>
          <p:nvPr/>
        </p:nvPicPr>
        <p:blipFill>
          <a:blip r:embed="rId3"/>
          <a:stretch>
            <a:fillRect/>
          </a:stretch>
        </p:blipFill>
        <p:spPr>
          <a:xfrm>
            <a:off x="1756982" y="4819357"/>
            <a:ext cx="8153400" cy="1847850"/>
          </a:xfrm>
          <a:prstGeom prst="rect">
            <a:avLst/>
          </a:prstGeom>
        </p:spPr>
      </p:pic>
      <p:sp>
        <p:nvSpPr>
          <p:cNvPr id="2" name="TextBox 1">
            <a:extLst>
              <a:ext uri="{FF2B5EF4-FFF2-40B4-BE49-F238E27FC236}">
                <a16:creationId xmlns:a16="http://schemas.microsoft.com/office/drawing/2014/main" id="{D73D0C02-4E4B-DDC7-440C-4FE6C14F57FD}"/>
              </a:ext>
            </a:extLst>
          </p:cNvPr>
          <p:cNvSpPr txBox="1"/>
          <p:nvPr/>
        </p:nvSpPr>
        <p:spPr>
          <a:xfrm>
            <a:off x="509954" y="764931"/>
            <a:ext cx="2338754" cy="2308324"/>
          </a:xfrm>
          <a:prstGeom prst="rect">
            <a:avLst/>
          </a:prstGeom>
        </p:spPr>
        <p:txBody>
          <a:bodyPr wrap="square" rtlCol="0">
            <a:spAutoFit/>
          </a:bodyPr>
          <a:lstStyle/>
          <a:p>
            <a:pPr marL="0" indent="0" algn="ctr">
              <a:lnSpc>
                <a:spcPct val="100000"/>
              </a:lnSpc>
              <a:spcBef>
                <a:spcPts val="0"/>
              </a:spcBef>
              <a:buFontTx/>
              <a:buNone/>
            </a:pPr>
            <a:r>
              <a:rPr lang="en-US" sz="1800" dirty="0">
                <a:solidFill>
                  <a:prstClr val="white"/>
                </a:solidFill>
                <a:latin typeface="Posterama" panose="020B0504020200020000" pitchFamily="34" charset="0"/>
                <a:ea typeface="微软雅黑"/>
                <a:cs typeface="Posterama" panose="020B0504020200020000" pitchFamily="34" charset="0"/>
              </a:rPr>
              <a:t>To compile:</a:t>
            </a:r>
          </a:p>
          <a:p>
            <a:pPr marL="0" indent="0" algn="ctr">
              <a:lnSpc>
                <a:spcPct val="100000"/>
              </a:lnSpc>
              <a:spcBef>
                <a:spcPts val="0"/>
              </a:spcBef>
              <a:buFontTx/>
              <a:buNone/>
            </a:pPr>
            <a:r>
              <a:rPr lang="en-US" dirty="0" err="1">
                <a:solidFill>
                  <a:prstClr val="white"/>
                </a:solidFill>
                <a:latin typeface="Posterama" panose="020B0504020200020000" pitchFamily="34" charset="0"/>
                <a:ea typeface="微软雅黑"/>
                <a:cs typeface="Posterama" panose="020B0504020200020000" pitchFamily="34" charset="0"/>
              </a:rPr>
              <a:t>nasm</a:t>
            </a:r>
            <a:r>
              <a:rPr lang="en-US" dirty="0">
                <a:solidFill>
                  <a:prstClr val="white"/>
                </a:solidFill>
                <a:latin typeface="Posterama" panose="020B0504020200020000" pitchFamily="34" charset="0"/>
                <a:ea typeface="微软雅黑"/>
                <a:cs typeface="Posterama" panose="020B0504020200020000" pitchFamily="34" charset="0"/>
              </a:rPr>
              <a:t> –f elf64 –o </a:t>
            </a:r>
            <a:r>
              <a:rPr lang="en-US" dirty="0" err="1">
                <a:solidFill>
                  <a:prstClr val="white"/>
                </a:solidFill>
                <a:latin typeface="Posterama" panose="020B0504020200020000" pitchFamily="34" charset="0"/>
                <a:ea typeface="微软雅黑"/>
                <a:cs typeface="Posterama" panose="020B0504020200020000" pitchFamily="34" charset="0"/>
              </a:rPr>
              <a:t>hello_world.o</a:t>
            </a:r>
            <a:r>
              <a:rPr lang="en-US" dirty="0">
                <a:solidFill>
                  <a:prstClr val="white"/>
                </a:solidFill>
                <a:latin typeface="Posterama" panose="020B0504020200020000" pitchFamily="34" charset="0"/>
                <a:ea typeface="微软雅黑"/>
                <a:cs typeface="Posterama" panose="020B0504020200020000" pitchFamily="34" charset="0"/>
              </a:rPr>
              <a:t> hello_world.asm</a:t>
            </a:r>
          </a:p>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a:p>
            <a:pPr marL="0" indent="0" algn="ctr">
              <a:lnSpc>
                <a:spcPct val="100000"/>
              </a:lnSpc>
              <a:spcBef>
                <a:spcPts val="0"/>
              </a:spcBef>
              <a:buFontTx/>
              <a:buNone/>
            </a:pPr>
            <a:endParaRPr lang="en-US" dirty="0">
              <a:solidFill>
                <a:prstClr val="white"/>
              </a:solidFill>
              <a:latin typeface="Posterama" panose="020B0504020200020000" pitchFamily="34" charset="0"/>
              <a:ea typeface="微软雅黑"/>
              <a:cs typeface="Posterama" panose="020B0504020200020000" pitchFamily="34" charset="0"/>
            </a:endParaRPr>
          </a:p>
          <a:p>
            <a:pPr marL="0" indent="0" algn="ctr">
              <a:lnSpc>
                <a:spcPct val="100000"/>
              </a:lnSpc>
              <a:spcBef>
                <a:spcPts val="0"/>
              </a:spcBef>
              <a:buFontTx/>
              <a:buNone/>
            </a:pPr>
            <a:r>
              <a:rPr lang="en-US" dirty="0" err="1">
                <a:solidFill>
                  <a:prstClr val="white"/>
                </a:solidFill>
                <a:latin typeface="Posterama" panose="020B0504020200020000" pitchFamily="34" charset="0"/>
                <a:ea typeface="微软雅黑"/>
                <a:cs typeface="Posterama" panose="020B0504020200020000" pitchFamily="34" charset="0"/>
              </a:rPr>
              <a:t>ld</a:t>
            </a:r>
            <a:r>
              <a:rPr lang="en-US" dirty="0">
                <a:solidFill>
                  <a:prstClr val="white"/>
                </a:solidFill>
                <a:latin typeface="Posterama" panose="020B0504020200020000" pitchFamily="34" charset="0"/>
                <a:ea typeface="微软雅黑"/>
                <a:cs typeface="Posterama" panose="020B0504020200020000" pitchFamily="34" charset="0"/>
              </a:rPr>
              <a:t> –o </a:t>
            </a:r>
            <a:r>
              <a:rPr lang="en-US" dirty="0" err="1">
                <a:solidFill>
                  <a:prstClr val="white"/>
                </a:solidFill>
                <a:latin typeface="Posterama" panose="020B0504020200020000" pitchFamily="34" charset="0"/>
                <a:ea typeface="微软雅黑"/>
                <a:cs typeface="Posterama" panose="020B0504020200020000" pitchFamily="34" charset="0"/>
              </a:rPr>
              <a:t>hello_world</a:t>
            </a:r>
            <a:r>
              <a:rPr lang="en-US" dirty="0">
                <a:solidFill>
                  <a:prstClr val="white"/>
                </a:solidFill>
                <a:latin typeface="Posterama" panose="020B0504020200020000" pitchFamily="34" charset="0"/>
                <a:ea typeface="微软雅黑"/>
                <a:cs typeface="Posterama" panose="020B0504020200020000" pitchFamily="34" charset="0"/>
              </a:rPr>
              <a:t> </a:t>
            </a:r>
            <a:r>
              <a:rPr lang="en-US" dirty="0" err="1">
                <a:solidFill>
                  <a:prstClr val="white"/>
                </a:solidFill>
                <a:latin typeface="Posterama" panose="020B0504020200020000" pitchFamily="34" charset="0"/>
                <a:ea typeface="微软雅黑"/>
                <a:cs typeface="Posterama" panose="020B0504020200020000" pitchFamily="34" charset="0"/>
              </a:rPr>
              <a:t>hello_world.o</a:t>
            </a:r>
            <a:endParaRPr lang="en-US" sz="1800" dirty="0">
              <a:solidFill>
                <a:prstClr val="white"/>
              </a:solidFill>
              <a:latin typeface="Posterama" panose="020B0504020200020000" pitchFamily="34" charset="0"/>
              <a:ea typeface="微软雅黑"/>
              <a:cs typeface="Posterama" panose="020B0504020200020000" pitchFamily="34" charset="0"/>
            </a:endParaRPr>
          </a:p>
        </p:txBody>
      </p:sp>
    </p:spTree>
    <p:extLst>
      <p:ext uri="{BB962C8B-B14F-4D97-AF65-F5344CB8AC3E}">
        <p14:creationId xmlns:p14="http://schemas.microsoft.com/office/powerpoint/2010/main" val="3065869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3">
            <a:extLst>
              <a:ext uri="{FF2B5EF4-FFF2-40B4-BE49-F238E27FC236}">
                <a16:creationId xmlns:a16="http://schemas.microsoft.com/office/drawing/2014/main" id="{CFA8B549-5835-0C7F-9027-5D0D38A50DEB}"/>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zh-CN" altLang="en-US" sz="1200" u="none" strike="noStrike" kern="1200" cap="none" spc="0" normalizeH="0" baseline="0" noProof="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zh-CN" altLang="en-US" sz="1200" u="none" strike="noStrike" kern="1200" cap="none" spc="0" normalizeH="0" baseline="0" noProof="0" dirty="0">
              <a:ln>
                <a:noFill/>
              </a:ln>
              <a:solidFill>
                <a:schemeClr val="bg1"/>
              </a:solidFill>
              <a:effectLst/>
              <a:uLnTx/>
              <a:uFillTx/>
            </a:endParaRPr>
          </a:p>
        </p:txBody>
      </p:sp>
      <p:pic>
        <p:nvPicPr>
          <p:cNvPr id="3" name="Picture 2">
            <a:extLst>
              <a:ext uri="{FF2B5EF4-FFF2-40B4-BE49-F238E27FC236}">
                <a16:creationId xmlns:a16="http://schemas.microsoft.com/office/drawing/2014/main" id="{2E2FB091-F230-3F07-7B39-9C05B0082D3F}"/>
              </a:ext>
            </a:extLst>
          </p:cNvPr>
          <p:cNvPicPr>
            <a:picLocks noChangeAspect="1"/>
          </p:cNvPicPr>
          <p:nvPr/>
        </p:nvPicPr>
        <p:blipFill>
          <a:blip r:embed="rId2"/>
          <a:stretch>
            <a:fillRect/>
          </a:stretch>
        </p:blipFill>
        <p:spPr>
          <a:xfrm>
            <a:off x="1971153" y="669742"/>
            <a:ext cx="8249694" cy="1924431"/>
          </a:xfrm>
          <a:prstGeom prst="rect">
            <a:avLst/>
          </a:prstGeom>
        </p:spPr>
      </p:pic>
      <p:pic>
        <p:nvPicPr>
          <p:cNvPr id="5" name="Picture 4">
            <a:extLst>
              <a:ext uri="{FF2B5EF4-FFF2-40B4-BE49-F238E27FC236}">
                <a16:creationId xmlns:a16="http://schemas.microsoft.com/office/drawing/2014/main" id="{0C4EC8F5-8C4F-22D2-73FB-E85E9E818AF0}"/>
              </a:ext>
            </a:extLst>
          </p:cNvPr>
          <p:cNvPicPr>
            <a:picLocks noChangeAspect="1"/>
          </p:cNvPicPr>
          <p:nvPr/>
        </p:nvPicPr>
        <p:blipFill>
          <a:blip r:embed="rId3"/>
          <a:stretch>
            <a:fillRect/>
          </a:stretch>
        </p:blipFill>
        <p:spPr>
          <a:xfrm>
            <a:off x="2000277" y="2728981"/>
            <a:ext cx="1714498" cy="296740"/>
          </a:xfrm>
          <a:prstGeom prst="rect">
            <a:avLst/>
          </a:prstGeom>
        </p:spPr>
      </p:pic>
      <p:pic>
        <p:nvPicPr>
          <p:cNvPr id="10" name="Picture 9">
            <a:extLst>
              <a:ext uri="{FF2B5EF4-FFF2-40B4-BE49-F238E27FC236}">
                <a16:creationId xmlns:a16="http://schemas.microsoft.com/office/drawing/2014/main" id="{93DDB928-414D-08BC-D6D6-47D33589B13C}"/>
              </a:ext>
            </a:extLst>
          </p:cNvPr>
          <p:cNvPicPr>
            <a:picLocks noChangeAspect="1"/>
          </p:cNvPicPr>
          <p:nvPr/>
        </p:nvPicPr>
        <p:blipFill>
          <a:blip r:embed="rId4"/>
          <a:stretch>
            <a:fillRect/>
          </a:stretch>
        </p:blipFill>
        <p:spPr>
          <a:xfrm>
            <a:off x="1979396" y="3207244"/>
            <a:ext cx="1747469" cy="296740"/>
          </a:xfrm>
          <a:prstGeom prst="rect">
            <a:avLst/>
          </a:prstGeom>
        </p:spPr>
      </p:pic>
      <p:pic>
        <p:nvPicPr>
          <p:cNvPr id="12" name="Picture 11">
            <a:extLst>
              <a:ext uri="{FF2B5EF4-FFF2-40B4-BE49-F238E27FC236}">
                <a16:creationId xmlns:a16="http://schemas.microsoft.com/office/drawing/2014/main" id="{B758BD5F-959B-4DE5-47F5-7D2FF62271FF}"/>
              </a:ext>
            </a:extLst>
          </p:cNvPr>
          <p:cNvPicPr>
            <a:picLocks noChangeAspect="1"/>
          </p:cNvPicPr>
          <p:nvPr/>
        </p:nvPicPr>
        <p:blipFill>
          <a:blip r:embed="rId5"/>
          <a:stretch>
            <a:fillRect/>
          </a:stretch>
        </p:blipFill>
        <p:spPr>
          <a:xfrm>
            <a:off x="2000277" y="3673671"/>
            <a:ext cx="1747469" cy="296740"/>
          </a:xfrm>
          <a:prstGeom prst="rect">
            <a:avLst/>
          </a:prstGeom>
        </p:spPr>
      </p:pic>
      <p:pic>
        <p:nvPicPr>
          <p:cNvPr id="14" name="Picture 13">
            <a:extLst>
              <a:ext uri="{FF2B5EF4-FFF2-40B4-BE49-F238E27FC236}">
                <a16:creationId xmlns:a16="http://schemas.microsoft.com/office/drawing/2014/main" id="{DE852284-52DC-40D6-B7E3-8F4EA644F726}"/>
              </a:ext>
            </a:extLst>
          </p:cNvPr>
          <p:cNvPicPr>
            <a:picLocks noChangeAspect="1"/>
          </p:cNvPicPr>
          <p:nvPr/>
        </p:nvPicPr>
        <p:blipFill>
          <a:blip r:embed="rId6"/>
          <a:stretch>
            <a:fillRect/>
          </a:stretch>
        </p:blipFill>
        <p:spPr>
          <a:xfrm>
            <a:off x="1971154" y="4127533"/>
            <a:ext cx="1747469" cy="296740"/>
          </a:xfrm>
          <a:prstGeom prst="rect">
            <a:avLst/>
          </a:prstGeom>
        </p:spPr>
      </p:pic>
      <p:pic>
        <p:nvPicPr>
          <p:cNvPr id="16" name="Picture 15">
            <a:extLst>
              <a:ext uri="{FF2B5EF4-FFF2-40B4-BE49-F238E27FC236}">
                <a16:creationId xmlns:a16="http://schemas.microsoft.com/office/drawing/2014/main" id="{DF403650-A269-42F4-D9BE-974104A092AF}"/>
              </a:ext>
            </a:extLst>
          </p:cNvPr>
          <p:cNvPicPr>
            <a:picLocks noChangeAspect="1"/>
          </p:cNvPicPr>
          <p:nvPr/>
        </p:nvPicPr>
        <p:blipFill>
          <a:blip r:embed="rId7"/>
          <a:stretch>
            <a:fillRect/>
          </a:stretch>
        </p:blipFill>
        <p:spPr>
          <a:xfrm>
            <a:off x="1971154" y="4605796"/>
            <a:ext cx="778943" cy="296740"/>
          </a:xfrm>
          <a:prstGeom prst="rect">
            <a:avLst/>
          </a:prstGeom>
        </p:spPr>
      </p:pic>
      <p:pic>
        <p:nvPicPr>
          <p:cNvPr id="18" name="Picture 17">
            <a:extLst>
              <a:ext uri="{FF2B5EF4-FFF2-40B4-BE49-F238E27FC236}">
                <a16:creationId xmlns:a16="http://schemas.microsoft.com/office/drawing/2014/main" id="{421BF305-35C3-FFAE-18B1-F1BEBAE9D907}"/>
              </a:ext>
            </a:extLst>
          </p:cNvPr>
          <p:cNvPicPr>
            <a:picLocks noChangeAspect="1"/>
          </p:cNvPicPr>
          <p:nvPr/>
        </p:nvPicPr>
        <p:blipFill>
          <a:blip r:embed="rId8"/>
          <a:stretch>
            <a:fillRect/>
          </a:stretch>
        </p:blipFill>
        <p:spPr>
          <a:xfrm>
            <a:off x="1971154" y="5109939"/>
            <a:ext cx="1730983" cy="296740"/>
          </a:xfrm>
          <a:prstGeom prst="rect">
            <a:avLst/>
          </a:prstGeom>
        </p:spPr>
      </p:pic>
      <p:pic>
        <p:nvPicPr>
          <p:cNvPr id="20" name="Picture 19">
            <a:extLst>
              <a:ext uri="{FF2B5EF4-FFF2-40B4-BE49-F238E27FC236}">
                <a16:creationId xmlns:a16="http://schemas.microsoft.com/office/drawing/2014/main" id="{FBAEF640-C94D-51AE-BF1D-2D03144C2B72}"/>
              </a:ext>
            </a:extLst>
          </p:cNvPr>
          <p:cNvPicPr>
            <a:picLocks noChangeAspect="1"/>
          </p:cNvPicPr>
          <p:nvPr/>
        </p:nvPicPr>
        <p:blipFill>
          <a:blip r:embed="rId9"/>
          <a:stretch>
            <a:fillRect/>
          </a:stretch>
        </p:blipFill>
        <p:spPr>
          <a:xfrm>
            <a:off x="1971154" y="5631958"/>
            <a:ext cx="1149864" cy="296739"/>
          </a:xfrm>
          <a:prstGeom prst="rect">
            <a:avLst/>
          </a:prstGeom>
        </p:spPr>
      </p:pic>
      <p:pic>
        <p:nvPicPr>
          <p:cNvPr id="21" name="Picture 20">
            <a:extLst>
              <a:ext uri="{FF2B5EF4-FFF2-40B4-BE49-F238E27FC236}">
                <a16:creationId xmlns:a16="http://schemas.microsoft.com/office/drawing/2014/main" id="{359B1635-B869-E2C7-95B1-1ED7E860867C}"/>
              </a:ext>
            </a:extLst>
          </p:cNvPr>
          <p:cNvPicPr>
            <a:picLocks noChangeAspect="1"/>
          </p:cNvPicPr>
          <p:nvPr/>
        </p:nvPicPr>
        <p:blipFill>
          <a:blip r:embed="rId7"/>
          <a:stretch>
            <a:fillRect/>
          </a:stretch>
        </p:blipFill>
        <p:spPr>
          <a:xfrm>
            <a:off x="1971153" y="6101487"/>
            <a:ext cx="778943" cy="296740"/>
          </a:xfrm>
          <a:prstGeom prst="rect">
            <a:avLst/>
          </a:prstGeom>
        </p:spPr>
      </p:pic>
      <p:sp>
        <p:nvSpPr>
          <p:cNvPr id="22" name="TextBox 21">
            <a:extLst>
              <a:ext uri="{FF2B5EF4-FFF2-40B4-BE49-F238E27FC236}">
                <a16:creationId xmlns:a16="http://schemas.microsoft.com/office/drawing/2014/main" id="{863E60FA-F1DB-EBA4-A6B8-D6695CC5F34C}"/>
              </a:ext>
            </a:extLst>
          </p:cNvPr>
          <p:cNvSpPr txBox="1"/>
          <p:nvPr/>
        </p:nvSpPr>
        <p:spPr>
          <a:xfrm>
            <a:off x="3747746" y="2714762"/>
            <a:ext cx="6972300" cy="369332"/>
          </a:xfrm>
          <a:prstGeom prst="rect">
            <a:avLst/>
          </a:prstGeom>
          <a:ln>
            <a:solidFill>
              <a:srgbClr val="FF0000"/>
            </a:solidFill>
          </a:ln>
        </p:spPr>
        <p:txBody>
          <a:bodyPr wrap="square" rtlCol="0">
            <a:spAutoFit/>
          </a:bodyPr>
          <a:lstStyle/>
          <a:p>
            <a:pPr marL="0" indent="0" algn="ctr">
              <a:lnSpc>
                <a:spcPct val="100000"/>
              </a:lnSpc>
              <a:spcBef>
                <a:spcPts val="0"/>
              </a:spcBef>
              <a:buFontTx/>
              <a:buNone/>
            </a:pPr>
            <a:r>
              <a:rPr lang="en-US" sz="1800" dirty="0">
                <a:solidFill>
                  <a:prstClr val="white"/>
                </a:solidFill>
                <a:latin typeface="Posterama" panose="020B0504020200020000" pitchFamily="34" charset="0"/>
                <a:ea typeface="微软雅黑"/>
                <a:cs typeface="Posterama" panose="020B0504020200020000" pitchFamily="34" charset="0"/>
              </a:rPr>
              <a:t>mov </a:t>
            </a:r>
            <a:r>
              <a:rPr lang="en-US" sz="1800" dirty="0" err="1">
                <a:solidFill>
                  <a:prstClr val="white"/>
                </a:solidFill>
                <a:latin typeface="Posterama" panose="020B0504020200020000" pitchFamily="34" charset="0"/>
                <a:ea typeface="微软雅黑"/>
                <a:cs typeface="Posterama" panose="020B0504020200020000" pitchFamily="34" charset="0"/>
              </a:rPr>
              <a:t>eax</a:t>
            </a:r>
            <a:r>
              <a:rPr lang="en-US" sz="1800" dirty="0">
                <a:solidFill>
                  <a:prstClr val="white"/>
                </a:solidFill>
                <a:latin typeface="Posterama" panose="020B0504020200020000" pitchFamily="34" charset="0"/>
                <a:ea typeface="微软雅黑"/>
                <a:cs typeface="Posterama" panose="020B0504020200020000" pitchFamily="34" charset="0"/>
              </a:rPr>
              <a:t>, 1 (which is also mov </a:t>
            </a:r>
            <a:r>
              <a:rPr lang="en-US" sz="1800" dirty="0" err="1">
                <a:solidFill>
                  <a:prstClr val="white"/>
                </a:solidFill>
                <a:latin typeface="Posterama" panose="020B0504020200020000" pitchFamily="34" charset="0"/>
                <a:ea typeface="微软雅黑"/>
                <a:cs typeface="Posterama" panose="020B0504020200020000" pitchFamily="34" charset="0"/>
              </a:rPr>
              <a:t>rax</a:t>
            </a:r>
            <a:r>
              <a:rPr lang="en-US" sz="1800" dirty="0">
                <a:solidFill>
                  <a:prstClr val="white"/>
                </a:solidFill>
                <a:latin typeface="Posterama" panose="020B0504020200020000" pitchFamily="34" charset="0"/>
                <a:ea typeface="微软雅黑"/>
                <a:cs typeface="Posterama" panose="020B0504020200020000" pitchFamily="34" charset="0"/>
              </a:rPr>
              <a:t>, 1) </a:t>
            </a:r>
          </a:p>
        </p:txBody>
      </p:sp>
      <p:sp>
        <p:nvSpPr>
          <p:cNvPr id="23" name="TextBox 22">
            <a:extLst>
              <a:ext uri="{FF2B5EF4-FFF2-40B4-BE49-F238E27FC236}">
                <a16:creationId xmlns:a16="http://schemas.microsoft.com/office/drawing/2014/main" id="{84322C81-57A6-5BA3-2972-22DE31812DAB}"/>
              </a:ext>
            </a:extLst>
          </p:cNvPr>
          <p:cNvSpPr txBox="1"/>
          <p:nvPr/>
        </p:nvSpPr>
        <p:spPr>
          <a:xfrm>
            <a:off x="3747746" y="3183750"/>
            <a:ext cx="6972300" cy="369332"/>
          </a:xfrm>
          <a:prstGeom prst="rect">
            <a:avLst/>
          </a:prstGeom>
          <a:ln>
            <a:solidFill>
              <a:srgbClr val="FF0000"/>
            </a:solidFill>
          </a:ln>
        </p:spPr>
        <p:txBody>
          <a:bodyPr wrap="square" rtlCol="0">
            <a:spAutoFit/>
          </a:bodyPr>
          <a:lstStyle/>
          <a:p>
            <a:pPr marL="0" indent="0" algn="ctr">
              <a:lnSpc>
                <a:spcPct val="100000"/>
              </a:lnSpc>
              <a:spcBef>
                <a:spcPts val="0"/>
              </a:spcBef>
              <a:buFontTx/>
              <a:buNone/>
            </a:pPr>
            <a:r>
              <a:rPr lang="en-US" dirty="0">
                <a:solidFill>
                  <a:prstClr val="white"/>
                </a:solidFill>
                <a:latin typeface="Posterama" panose="020B0504020200020000" pitchFamily="34" charset="0"/>
                <a:ea typeface="微软雅黑"/>
                <a:cs typeface="Posterama" panose="020B0504020200020000" pitchFamily="34" charset="0"/>
              </a:rPr>
              <a:t>m</a:t>
            </a:r>
            <a:r>
              <a:rPr lang="en-US" sz="1800" dirty="0">
                <a:solidFill>
                  <a:prstClr val="white"/>
                </a:solidFill>
                <a:latin typeface="Posterama" panose="020B0504020200020000" pitchFamily="34" charset="0"/>
                <a:ea typeface="微软雅黑"/>
                <a:cs typeface="Posterama" panose="020B0504020200020000" pitchFamily="34" charset="0"/>
              </a:rPr>
              <a:t>ov </a:t>
            </a:r>
            <a:r>
              <a:rPr lang="en-US" sz="1800" dirty="0" err="1">
                <a:solidFill>
                  <a:prstClr val="white"/>
                </a:solidFill>
                <a:latin typeface="Posterama" panose="020B0504020200020000" pitchFamily="34" charset="0"/>
                <a:ea typeface="微软雅黑"/>
                <a:cs typeface="Posterama" panose="020B0504020200020000" pitchFamily="34" charset="0"/>
              </a:rPr>
              <a:t>edi</a:t>
            </a:r>
            <a:r>
              <a:rPr lang="en-US" sz="1800" dirty="0">
                <a:solidFill>
                  <a:prstClr val="white"/>
                </a:solidFill>
                <a:latin typeface="Posterama" panose="020B0504020200020000" pitchFamily="34" charset="0"/>
                <a:ea typeface="微软雅黑"/>
                <a:cs typeface="Posterama" panose="020B0504020200020000" pitchFamily="34" charset="0"/>
              </a:rPr>
              <a:t>, 1 (which is also mov </a:t>
            </a:r>
            <a:r>
              <a:rPr lang="en-US" sz="1800" dirty="0" err="1">
                <a:solidFill>
                  <a:prstClr val="white"/>
                </a:solidFill>
                <a:latin typeface="Posterama" panose="020B0504020200020000" pitchFamily="34" charset="0"/>
                <a:ea typeface="微软雅黑"/>
                <a:cs typeface="Posterama" panose="020B0504020200020000" pitchFamily="34" charset="0"/>
              </a:rPr>
              <a:t>rdi</a:t>
            </a:r>
            <a:r>
              <a:rPr lang="en-US" sz="1800" dirty="0">
                <a:solidFill>
                  <a:prstClr val="white"/>
                </a:solidFill>
                <a:latin typeface="Posterama" panose="020B0504020200020000" pitchFamily="34" charset="0"/>
                <a:ea typeface="微软雅黑"/>
                <a:cs typeface="Posterama" panose="020B0504020200020000" pitchFamily="34" charset="0"/>
              </a:rPr>
              <a:t>, 1)</a:t>
            </a:r>
          </a:p>
        </p:txBody>
      </p:sp>
      <p:sp>
        <p:nvSpPr>
          <p:cNvPr id="24" name="TextBox 23">
            <a:extLst>
              <a:ext uri="{FF2B5EF4-FFF2-40B4-BE49-F238E27FC236}">
                <a16:creationId xmlns:a16="http://schemas.microsoft.com/office/drawing/2014/main" id="{9E45F06D-1A0C-BE0C-4A64-361DD0E8FD85}"/>
              </a:ext>
            </a:extLst>
          </p:cNvPr>
          <p:cNvSpPr txBox="1"/>
          <p:nvPr/>
        </p:nvSpPr>
        <p:spPr>
          <a:xfrm>
            <a:off x="3747746" y="3667390"/>
            <a:ext cx="6972300" cy="369332"/>
          </a:xfrm>
          <a:prstGeom prst="rect">
            <a:avLst/>
          </a:prstGeom>
          <a:ln>
            <a:solidFill>
              <a:srgbClr val="FF0000"/>
            </a:solidFill>
          </a:ln>
        </p:spPr>
        <p:txBody>
          <a:bodyPr wrap="square" rtlCol="0">
            <a:spAutoFit/>
          </a:bodyPr>
          <a:lstStyle/>
          <a:p>
            <a:pPr marL="0" indent="0" algn="ctr">
              <a:lnSpc>
                <a:spcPct val="100000"/>
              </a:lnSpc>
              <a:spcBef>
                <a:spcPts val="0"/>
              </a:spcBef>
              <a:buFontTx/>
              <a:buNone/>
            </a:pPr>
            <a:r>
              <a:rPr lang="en-US" dirty="0" err="1">
                <a:solidFill>
                  <a:prstClr val="white"/>
                </a:solidFill>
                <a:latin typeface="Posterama" panose="020B0504020200020000" pitchFamily="34" charset="0"/>
                <a:ea typeface="微软雅黑"/>
                <a:cs typeface="Posterama" panose="020B0504020200020000" pitchFamily="34" charset="0"/>
              </a:rPr>
              <a:t>movabs</a:t>
            </a:r>
            <a:r>
              <a:rPr lang="en-US" dirty="0">
                <a:solidFill>
                  <a:prstClr val="white"/>
                </a:solidFill>
                <a:latin typeface="Posterama" panose="020B0504020200020000" pitchFamily="34" charset="0"/>
                <a:ea typeface="微软雅黑"/>
                <a:cs typeface="Posterama" panose="020B0504020200020000" pitchFamily="34" charset="0"/>
              </a:rPr>
              <a:t> </a:t>
            </a:r>
            <a:r>
              <a:rPr lang="en-US" dirty="0" err="1">
                <a:solidFill>
                  <a:prstClr val="white"/>
                </a:solidFill>
                <a:latin typeface="Posterama" panose="020B0504020200020000" pitchFamily="34" charset="0"/>
                <a:ea typeface="微软雅黑"/>
                <a:cs typeface="Posterama" panose="020B0504020200020000" pitchFamily="34" charset="0"/>
              </a:rPr>
              <a:t>rsi</a:t>
            </a:r>
            <a:r>
              <a:rPr lang="en-US" dirty="0">
                <a:solidFill>
                  <a:prstClr val="white"/>
                </a:solidFill>
                <a:latin typeface="Posterama" panose="020B0504020200020000" pitchFamily="34" charset="0"/>
                <a:ea typeface="微软雅黑"/>
                <a:cs typeface="Posterama" panose="020B0504020200020000" pitchFamily="34" charset="0"/>
              </a:rPr>
              <a:t>, 0x6000D8 (</a:t>
            </a:r>
            <a:r>
              <a:rPr lang="en-US" dirty="0" err="1">
                <a:solidFill>
                  <a:prstClr val="white"/>
                </a:solidFill>
                <a:latin typeface="Posterama" panose="020B0504020200020000" pitchFamily="34" charset="0"/>
                <a:ea typeface="微软雅黑"/>
                <a:cs typeface="Posterama" panose="020B0504020200020000" pitchFamily="34" charset="0"/>
              </a:rPr>
              <a:t>movabs</a:t>
            </a:r>
            <a:r>
              <a:rPr lang="en-US" dirty="0">
                <a:solidFill>
                  <a:prstClr val="white"/>
                </a:solidFill>
                <a:latin typeface="Posterama" panose="020B0504020200020000" pitchFamily="34" charset="0"/>
                <a:ea typeface="微软雅黑"/>
                <a:cs typeface="Posterama" panose="020B0504020200020000" pitchFamily="34" charset="0"/>
              </a:rPr>
              <a:t> being only in x64)</a:t>
            </a: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25" name="TextBox 24">
            <a:extLst>
              <a:ext uri="{FF2B5EF4-FFF2-40B4-BE49-F238E27FC236}">
                <a16:creationId xmlns:a16="http://schemas.microsoft.com/office/drawing/2014/main" id="{88A5C6CC-BF44-A32A-547B-66655E0F53F7}"/>
              </a:ext>
            </a:extLst>
          </p:cNvPr>
          <p:cNvSpPr txBox="1"/>
          <p:nvPr/>
        </p:nvSpPr>
        <p:spPr>
          <a:xfrm>
            <a:off x="3747746" y="4117662"/>
            <a:ext cx="6972300" cy="369332"/>
          </a:xfrm>
          <a:prstGeom prst="rect">
            <a:avLst/>
          </a:prstGeom>
          <a:ln>
            <a:solidFill>
              <a:srgbClr val="FF0000"/>
            </a:solidFill>
          </a:ln>
        </p:spPr>
        <p:txBody>
          <a:bodyPr wrap="square" rtlCol="0">
            <a:spAutoFit/>
          </a:bodyPr>
          <a:lstStyle/>
          <a:p>
            <a:pPr marL="0" indent="0" algn="ctr">
              <a:lnSpc>
                <a:spcPct val="100000"/>
              </a:lnSpc>
              <a:spcBef>
                <a:spcPts val="0"/>
              </a:spcBef>
              <a:buFontTx/>
              <a:buNone/>
            </a:pPr>
            <a:r>
              <a:rPr lang="en-US" sz="1800" dirty="0">
                <a:solidFill>
                  <a:prstClr val="white"/>
                </a:solidFill>
                <a:latin typeface="Posterama" panose="020B0504020200020000" pitchFamily="34" charset="0"/>
                <a:ea typeface="微软雅黑"/>
                <a:cs typeface="Posterama" panose="020B0504020200020000" pitchFamily="34" charset="0"/>
              </a:rPr>
              <a:t>mov </a:t>
            </a:r>
            <a:r>
              <a:rPr lang="en-US" sz="1800" dirty="0" err="1">
                <a:solidFill>
                  <a:prstClr val="white"/>
                </a:solidFill>
                <a:latin typeface="Posterama" panose="020B0504020200020000" pitchFamily="34" charset="0"/>
                <a:ea typeface="微软雅黑"/>
                <a:cs typeface="Posterama" panose="020B0504020200020000" pitchFamily="34" charset="0"/>
              </a:rPr>
              <a:t>edx</a:t>
            </a:r>
            <a:r>
              <a:rPr lang="en-US" sz="1800" dirty="0">
                <a:solidFill>
                  <a:prstClr val="white"/>
                </a:solidFill>
                <a:latin typeface="Posterama" panose="020B0504020200020000" pitchFamily="34" charset="0"/>
                <a:ea typeface="微软雅黑"/>
                <a:cs typeface="Posterama" panose="020B0504020200020000" pitchFamily="34" charset="0"/>
              </a:rPr>
              <a:t>, 0x</a:t>
            </a:r>
            <a:r>
              <a:rPr lang="en-US" dirty="0">
                <a:solidFill>
                  <a:prstClr val="white"/>
                </a:solidFill>
                <a:latin typeface="Posterama" panose="020B0504020200020000" pitchFamily="34" charset="0"/>
                <a:ea typeface="微软雅黑"/>
                <a:cs typeface="Posterama" panose="020B0504020200020000" pitchFamily="34" charset="0"/>
              </a:rPr>
              <a:t>D</a:t>
            </a: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26" name="TextBox 25">
            <a:extLst>
              <a:ext uri="{FF2B5EF4-FFF2-40B4-BE49-F238E27FC236}">
                <a16:creationId xmlns:a16="http://schemas.microsoft.com/office/drawing/2014/main" id="{44EDEEF8-D95E-06EF-393A-759BE45154A1}"/>
              </a:ext>
            </a:extLst>
          </p:cNvPr>
          <p:cNvSpPr txBox="1"/>
          <p:nvPr/>
        </p:nvSpPr>
        <p:spPr>
          <a:xfrm>
            <a:off x="3726865" y="5606557"/>
            <a:ext cx="6972300" cy="369332"/>
          </a:xfrm>
          <a:prstGeom prst="rect">
            <a:avLst/>
          </a:prstGeom>
          <a:ln>
            <a:solidFill>
              <a:srgbClr val="FF0000"/>
            </a:solidFill>
          </a:ln>
        </p:spPr>
        <p:txBody>
          <a:bodyPr wrap="square" rtlCol="0">
            <a:spAutoFit/>
          </a:bodyPr>
          <a:lstStyle/>
          <a:p>
            <a:pPr marL="0" indent="0" algn="ctr">
              <a:lnSpc>
                <a:spcPct val="100000"/>
              </a:lnSpc>
              <a:spcBef>
                <a:spcPts val="0"/>
              </a:spcBef>
              <a:buFontTx/>
              <a:buNone/>
            </a:pPr>
            <a:r>
              <a:rPr lang="en-US" dirty="0" err="1">
                <a:solidFill>
                  <a:prstClr val="white"/>
                </a:solidFill>
                <a:latin typeface="Posterama" panose="020B0504020200020000" pitchFamily="34" charset="0"/>
                <a:ea typeface="微软雅黑"/>
                <a:cs typeface="Posterama" panose="020B0504020200020000" pitchFamily="34" charset="0"/>
              </a:rPr>
              <a:t>xor</a:t>
            </a:r>
            <a:r>
              <a:rPr lang="en-US" dirty="0">
                <a:solidFill>
                  <a:prstClr val="white"/>
                </a:solidFill>
                <a:latin typeface="Posterama" panose="020B0504020200020000" pitchFamily="34" charset="0"/>
                <a:ea typeface="微软雅黑"/>
                <a:cs typeface="Posterama" panose="020B0504020200020000" pitchFamily="34" charset="0"/>
              </a:rPr>
              <a:t> </a:t>
            </a:r>
            <a:r>
              <a:rPr lang="en-US" dirty="0" err="1">
                <a:solidFill>
                  <a:prstClr val="white"/>
                </a:solidFill>
                <a:latin typeface="Posterama" panose="020B0504020200020000" pitchFamily="34" charset="0"/>
                <a:ea typeface="微软雅黑"/>
                <a:cs typeface="Posterama" panose="020B0504020200020000" pitchFamily="34" charset="0"/>
              </a:rPr>
              <a:t>rdi</a:t>
            </a:r>
            <a:r>
              <a:rPr lang="en-US" dirty="0">
                <a:solidFill>
                  <a:prstClr val="white"/>
                </a:solidFill>
                <a:latin typeface="Posterama" panose="020B0504020200020000" pitchFamily="34" charset="0"/>
                <a:ea typeface="微软雅黑"/>
                <a:cs typeface="Posterama" panose="020B0504020200020000" pitchFamily="34" charset="0"/>
              </a:rPr>
              <a:t>, </a:t>
            </a:r>
            <a:r>
              <a:rPr lang="en-US" dirty="0" err="1">
                <a:solidFill>
                  <a:prstClr val="white"/>
                </a:solidFill>
                <a:latin typeface="Posterama" panose="020B0504020200020000" pitchFamily="34" charset="0"/>
                <a:ea typeface="微软雅黑"/>
                <a:cs typeface="Posterama" panose="020B0504020200020000" pitchFamily="34" charset="0"/>
              </a:rPr>
              <a:t>rdi</a:t>
            </a: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27" name="TextBox 26">
            <a:extLst>
              <a:ext uri="{FF2B5EF4-FFF2-40B4-BE49-F238E27FC236}">
                <a16:creationId xmlns:a16="http://schemas.microsoft.com/office/drawing/2014/main" id="{B6250C3E-2164-9368-7725-4F3DEF99A679}"/>
              </a:ext>
            </a:extLst>
          </p:cNvPr>
          <p:cNvSpPr txBox="1"/>
          <p:nvPr/>
        </p:nvSpPr>
        <p:spPr>
          <a:xfrm>
            <a:off x="3747746" y="6065191"/>
            <a:ext cx="6972300" cy="369332"/>
          </a:xfrm>
          <a:prstGeom prst="rect">
            <a:avLst/>
          </a:prstGeom>
          <a:ln>
            <a:solidFill>
              <a:srgbClr val="FF0000"/>
            </a:solidFill>
          </a:ln>
        </p:spPr>
        <p:txBody>
          <a:bodyPr wrap="square" rtlCol="0">
            <a:spAutoFit/>
          </a:bodyPr>
          <a:lstStyle/>
          <a:p>
            <a:pPr marL="0" indent="0" algn="ctr">
              <a:lnSpc>
                <a:spcPct val="100000"/>
              </a:lnSpc>
              <a:spcBef>
                <a:spcPts val="0"/>
              </a:spcBef>
              <a:buFontTx/>
              <a:buNone/>
            </a:pPr>
            <a:r>
              <a:rPr lang="en-US" sz="1800" dirty="0" err="1">
                <a:solidFill>
                  <a:prstClr val="white"/>
                </a:solidFill>
                <a:latin typeface="Posterama" panose="020B0504020200020000" pitchFamily="34" charset="0"/>
                <a:ea typeface="微软雅黑"/>
                <a:cs typeface="Posterama" panose="020B0504020200020000" pitchFamily="34" charset="0"/>
              </a:rPr>
              <a:t>syscall</a:t>
            </a: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28" name="TextBox 27">
            <a:extLst>
              <a:ext uri="{FF2B5EF4-FFF2-40B4-BE49-F238E27FC236}">
                <a16:creationId xmlns:a16="http://schemas.microsoft.com/office/drawing/2014/main" id="{B41DEFBD-DB25-208D-1715-6B563CE5F5B3}"/>
              </a:ext>
            </a:extLst>
          </p:cNvPr>
          <p:cNvSpPr txBox="1"/>
          <p:nvPr/>
        </p:nvSpPr>
        <p:spPr>
          <a:xfrm>
            <a:off x="3747746" y="5065332"/>
            <a:ext cx="6972300" cy="369332"/>
          </a:xfrm>
          <a:prstGeom prst="rect">
            <a:avLst/>
          </a:prstGeom>
          <a:ln>
            <a:solidFill>
              <a:srgbClr val="FF0000"/>
            </a:solidFill>
          </a:ln>
        </p:spPr>
        <p:txBody>
          <a:bodyPr wrap="square" rtlCol="0">
            <a:spAutoFit/>
          </a:bodyPr>
          <a:lstStyle/>
          <a:p>
            <a:pPr marL="0" indent="0" algn="ctr">
              <a:lnSpc>
                <a:spcPct val="100000"/>
              </a:lnSpc>
              <a:spcBef>
                <a:spcPts val="0"/>
              </a:spcBef>
              <a:buFontTx/>
              <a:buNone/>
            </a:pPr>
            <a:r>
              <a:rPr lang="en-US" dirty="0">
                <a:solidFill>
                  <a:prstClr val="white"/>
                </a:solidFill>
                <a:latin typeface="Posterama" panose="020B0504020200020000" pitchFamily="34" charset="0"/>
                <a:ea typeface="微软雅黑"/>
                <a:cs typeface="Posterama" panose="020B0504020200020000" pitchFamily="34" charset="0"/>
              </a:rPr>
              <a:t>mov </a:t>
            </a:r>
            <a:r>
              <a:rPr lang="en-US" dirty="0" err="1">
                <a:solidFill>
                  <a:prstClr val="white"/>
                </a:solidFill>
                <a:latin typeface="Posterama" panose="020B0504020200020000" pitchFamily="34" charset="0"/>
                <a:ea typeface="微软雅黑"/>
                <a:cs typeface="Posterama" panose="020B0504020200020000" pitchFamily="34" charset="0"/>
              </a:rPr>
              <a:t>eax</a:t>
            </a:r>
            <a:r>
              <a:rPr lang="en-US" dirty="0">
                <a:solidFill>
                  <a:prstClr val="white"/>
                </a:solidFill>
                <a:latin typeface="Posterama" panose="020B0504020200020000" pitchFamily="34" charset="0"/>
                <a:ea typeface="微软雅黑"/>
                <a:cs typeface="Posterama" panose="020B0504020200020000" pitchFamily="34" charset="0"/>
              </a:rPr>
              <a:t>, 0x3C (which is also mov </a:t>
            </a:r>
            <a:r>
              <a:rPr lang="en-US" dirty="0" err="1">
                <a:solidFill>
                  <a:prstClr val="white"/>
                </a:solidFill>
                <a:latin typeface="Posterama" panose="020B0504020200020000" pitchFamily="34" charset="0"/>
                <a:ea typeface="微软雅黑"/>
                <a:cs typeface="Posterama" panose="020B0504020200020000" pitchFamily="34" charset="0"/>
              </a:rPr>
              <a:t>rax</a:t>
            </a:r>
            <a:r>
              <a:rPr lang="en-US" dirty="0">
                <a:solidFill>
                  <a:prstClr val="white"/>
                </a:solidFill>
                <a:latin typeface="Posterama" panose="020B0504020200020000" pitchFamily="34" charset="0"/>
                <a:ea typeface="微软雅黑"/>
                <a:cs typeface="Posterama" panose="020B0504020200020000" pitchFamily="34" charset="0"/>
              </a:rPr>
              <a:t>, 0x3C)</a:t>
            </a: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29" name="TextBox 28">
            <a:extLst>
              <a:ext uri="{FF2B5EF4-FFF2-40B4-BE49-F238E27FC236}">
                <a16:creationId xmlns:a16="http://schemas.microsoft.com/office/drawing/2014/main" id="{71576587-8038-F253-C6D9-407AD4FBDADD}"/>
              </a:ext>
            </a:extLst>
          </p:cNvPr>
          <p:cNvSpPr txBox="1"/>
          <p:nvPr/>
        </p:nvSpPr>
        <p:spPr>
          <a:xfrm>
            <a:off x="3747746" y="4606698"/>
            <a:ext cx="6972300" cy="369332"/>
          </a:xfrm>
          <a:prstGeom prst="rect">
            <a:avLst/>
          </a:prstGeom>
          <a:ln>
            <a:solidFill>
              <a:srgbClr val="FF0000"/>
            </a:solidFill>
          </a:ln>
        </p:spPr>
        <p:txBody>
          <a:bodyPr wrap="square" rtlCol="0">
            <a:spAutoFit/>
          </a:bodyPr>
          <a:lstStyle/>
          <a:p>
            <a:pPr marL="0" indent="0" algn="ctr">
              <a:lnSpc>
                <a:spcPct val="100000"/>
              </a:lnSpc>
              <a:spcBef>
                <a:spcPts val="0"/>
              </a:spcBef>
              <a:buFontTx/>
              <a:buNone/>
            </a:pPr>
            <a:r>
              <a:rPr lang="en-US" sz="1800" dirty="0" err="1">
                <a:solidFill>
                  <a:prstClr val="white"/>
                </a:solidFill>
                <a:latin typeface="Posterama" panose="020B0504020200020000" pitchFamily="34" charset="0"/>
                <a:ea typeface="微软雅黑"/>
                <a:cs typeface="Posterama" panose="020B0504020200020000" pitchFamily="34" charset="0"/>
              </a:rPr>
              <a:t>syscall</a:t>
            </a:r>
            <a:endParaRPr lang="en-US" sz="1800" dirty="0">
              <a:solidFill>
                <a:prstClr val="white"/>
              </a:solidFill>
              <a:latin typeface="Posterama" panose="020B0504020200020000" pitchFamily="34" charset="0"/>
              <a:ea typeface="微软雅黑"/>
              <a:cs typeface="Posterama" panose="020B0504020200020000" pitchFamily="34" charset="0"/>
            </a:endParaRPr>
          </a:p>
        </p:txBody>
      </p:sp>
    </p:spTree>
    <p:extLst>
      <p:ext uri="{BB962C8B-B14F-4D97-AF65-F5344CB8AC3E}">
        <p14:creationId xmlns:p14="http://schemas.microsoft.com/office/powerpoint/2010/main" val="2839530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446CC6CC-33D7-4181-9969-72896FDB1901}"/>
              </a:ext>
            </a:extLst>
          </p:cNvPr>
          <p:cNvSpPr>
            <a:spLocks noGrp="1"/>
          </p:cNvSpPr>
          <p:nvPr>
            <p:ph type="title"/>
          </p:nvPr>
        </p:nvSpPr>
        <p:spPr/>
        <p:txBody>
          <a:bodyPr/>
          <a:lstStyle/>
          <a:p>
            <a:r>
              <a:rPr lang="en-US" dirty="0"/>
              <a:t>Having a Chat(GPT)</a:t>
            </a:r>
          </a:p>
        </p:txBody>
      </p:sp>
      <p:sp>
        <p:nvSpPr>
          <p:cNvPr id="17" name="Slide Number Placeholder 13">
            <a:extLst>
              <a:ext uri="{FF2B5EF4-FFF2-40B4-BE49-F238E27FC236}">
                <a16:creationId xmlns:a16="http://schemas.microsoft.com/office/drawing/2014/main" id="{9A322C9A-4C29-F80C-A85F-70A864549ADA}"/>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zh-CN" altLang="en-US" sz="1200" u="none" strike="noStrike" kern="1200" cap="none" spc="0" normalizeH="0" baseline="0" noProof="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zh-CN" altLang="en-US" sz="1200" u="none" strike="noStrike" kern="1200" cap="none" spc="0" normalizeH="0" baseline="0" noProof="0" dirty="0">
              <a:ln>
                <a:noFill/>
              </a:ln>
              <a:solidFill>
                <a:schemeClr val="bg1"/>
              </a:solidFill>
              <a:effectLst/>
              <a:uLnTx/>
              <a:uFillTx/>
            </a:endParaRPr>
          </a:p>
        </p:txBody>
      </p:sp>
      <p:sp>
        <p:nvSpPr>
          <p:cNvPr id="39" name="TextBox 38">
            <a:extLst>
              <a:ext uri="{FF2B5EF4-FFF2-40B4-BE49-F238E27FC236}">
                <a16:creationId xmlns:a16="http://schemas.microsoft.com/office/drawing/2014/main" id="{EE13194D-B2D9-29D1-3C88-A0729878C623}"/>
              </a:ext>
            </a:extLst>
          </p:cNvPr>
          <p:cNvSpPr txBox="1"/>
          <p:nvPr/>
        </p:nvSpPr>
        <p:spPr>
          <a:xfrm>
            <a:off x="304800" y="1690688"/>
            <a:ext cx="11049000" cy="2585323"/>
          </a:xfrm>
          <a:prstGeom prst="rect">
            <a:avLst/>
          </a:prstGeom>
        </p:spPr>
        <p:txBody>
          <a:bodyPr wrap="square" rtlCol="0">
            <a:spAutoFit/>
          </a:bodyPr>
          <a:lstStyle/>
          <a:p>
            <a:pPr marL="285750" indent="-285750">
              <a:lnSpc>
                <a:spcPct val="100000"/>
              </a:lnSpc>
              <a:spcBef>
                <a:spcPts val="0"/>
              </a:spcBef>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Use of </a:t>
            </a:r>
            <a:r>
              <a:rPr lang="en-US" dirty="0" err="1">
                <a:solidFill>
                  <a:prstClr val="white"/>
                </a:solidFill>
                <a:latin typeface="Posterama" panose="020B0504020200020000" pitchFamily="34" charset="0"/>
                <a:ea typeface="微软雅黑"/>
                <a:cs typeface="Posterama" panose="020B0504020200020000" pitchFamily="34" charset="0"/>
              </a:rPr>
              <a:t>OpenAI’s</a:t>
            </a:r>
            <a:r>
              <a:rPr lang="en-US" dirty="0">
                <a:solidFill>
                  <a:prstClr val="white"/>
                </a:solidFill>
                <a:latin typeface="Posterama" panose="020B0504020200020000" pitchFamily="34" charset="0"/>
                <a:ea typeface="微软雅黑"/>
                <a:cs typeface="Posterama" panose="020B0504020200020000" pitchFamily="34" charset="0"/>
              </a:rPr>
              <a:t> </a:t>
            </a:r>
            <a:r>
              <a:rPr lang="en-US" dirty="0" err="1">
                <a:solidFill>
                  <a:prstClr val="white"/>
                </a:solidFill>
                <a:latin typeface="Posterama" panose="020B0504020200020000" pitchFamily="34" charset="0"/>
                <a:ea typeface="微软雅黑"/>
                <a:cs typeface="Posterama" panose="020B0504020200020000" pitchFamily="34" charset="0"/>
              </a:rPr>
              <a:t>ChatGPT</a:t>
            </a:r>
            <a:r>
              <a:rPr lang="en-US" dirty="0">
                <a:solidFill>
                  <a:prstClr val="white"/>
                </a:solidFill>
                <a:latin typeface="Posterama" panose="020B0504020200020000" pitchFamily="34" charset="0"/>
                <a:ea typeface="微软雅黑"/>
                <a:cs typeface="Posterama" panose="020B0504020200020000" pitchFamily="34" charset="0"/>
              </a:rPr>
              <a:t> can help with many different cases of binary analysis</a:t>
            </a:r>
          </a:p>
          <a:p>
            <a:pPr marL="742950" lvl="1"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Quick and easy way to determine what a symbol might be doing</a:t>
            </a:r>
          </a:p>
          <a:p>
            <a:pPr marL="742950" lvl="1"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Don’t know the best way to script something? Ask a bot!</a:t>
            </a:r>
          </a:p>
          <a:p>
            <a:pPr marL="742950" lvl="1"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Help identify possible malicious functions/instruction sets</a:t>
            </a:r>
          </a:p>
          <a:p>
            <a:pPr marL="742950" lvl="1"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Even generate possible exploit payloads!</a:t>
            </a:r>
          </a:p>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A few malware techniques have even been written by </a:t>
            </a:r>
            <a:r>
              <a:rPr lang="en-US" dirty="0" err="1">
                <a:solidFill>
                  <a:prstClr val="white"/>
                </a:solidFill>
                <a:latin typeface="Posterama" panose="020B0504020200020000" pitchFamily="34" charset="0"/>
                <a:ea typeface="微软雅黑"/>
                <a:cs typeface="Posterama" panose="020B0504020200020000" pitchFamily="34" charset="0"/>
              </a:rPr>
              <a:t>ChatGPT</a:t>
            </a: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en-US" b="1" dirty="0">
                <a:solidFill>
                  <a:prstClr val="white"/>
                </a:solidFill>
                <a:latin typeface="Posterama" panose="020B0504020200020000" pitchFamily="34" charset="0"/>
                <a:ea typeface="微软雅黑"/>
                <a:cs typeface="Posterama" panose="020B0504020200020000" pitchFamily="34" charset="0"/>
              </a:rPr>
              <a:t>Always </a:t>
            </a:r>
            <a:r>
              <a:rPr lang="en-US" dirty="0">
                <a:solidFill>
                  <a:prstClr val="white"/>
                </a:solidFill>
                <a:latin typeface="Posterama" panose="020B0504020200020000" pitchFamily="34" charset="0"/>
                <a:ea typeface="微软雅黑"/>
                <a:cs typeface="Posterama" panose="020B0504020200020000" pitchFamily="34" charset="0"/>
              </a:rPr>
              <a:t>take what you read from language models with a grain of salt </a:t>
            </a:r>
            <a:endParaRPr lang="en-US" b="1" dirty="0">
              <a:solidFill>
                <a:prstClr val="white"/>
              </a:solidFill>
              <a:latin typeface="Posterama" panose="020B0504020200020000" pitchFamily="34" charset="0"/>
              <a:ea typeface="微软雅黑"/>
              <a:cs typeface="Posterama" panose="020B0504020200020000" pitchFamily="34" charset="0"/>
            </a:endParaRPr>
          </a:p>
        </p:txBody>
      </p:sp>
      <p:pic>
        <p:nvPicPr>
          <p:cNvPr id="3074" name="Picture 2" descr="What is ChatGPT? What can educators do about cheating? - Higher Ed and  Technology: Academics at Chapman">
            <a:extLst>
              <a:ext uri="{FF2B5EF4-FFF2-40B4-BE49-F238E27FC236}">
                <a16:creationId xmlns:a16="http://schemas.microsoft.com/office/drawing/2014/main" id="{15C190A3-9294-2CF5-DC34-B3846301DB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922" y="4566879"/>
            <a:ext cx="3263172" cy="1838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185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0D491B3-4657-DC75-D913-7E336C7BD47B}"/>
              </a:ext>
            </a:extLst>
          </p:cNvPr>
          <p:cNvSpPr>
            <a:spLocks noGrp="1"/>
          </p:cNvSpPr>
          <p:nvPr>
            <p:ph type="body" sz="quarter" idx="27"/>
          </p:nvPr>
        </p:nvSpPr>
        <p:spPr>
          <a:xfrm>
            <a:off x="4693099" y="866170"/>
            <a:ext cx="5162709" cy="420683"/>
          </a:xfrm>
        </p:spPr>
        <p:txBody>
          <a:bodyPr/>
          <a:lstStyle/>
          <a:p>
            <a:r>
              <a:rPr lang="en-US" dirty="0"/>
              <a:t>About Me:</a:t>
            </a:r>
          </a:p>
        </p:txBody>
      </p:sp>
      <p:sp>
        <p:nvSpPr>
          <p:cNvPr id="13" name="Text Placeholder 12">
            <a:extLst>
              <a:ext uri="{FF2B5EF4-FFF2-40B4-BE49-F238E27FC236}">
                <a16:creationId xmlns:a16="http://schemas.microsoft.com/office/drawing/2014/main" id="{CADBFCEE-C7DA-E01D-CE1A-5D5183C00AE9}"/>
              </a:ext>
            </a:extLst>
          </p:cNvPr>
          <p:cNvSpPr>
            <a:spLocks noGrp="1"/>
          </p:cNvSpPr>
          <p:nvPr>
            <p:ph type="body" sz="quarter" idx="28"/>
          </p:nvPr>
        </p:nvSpPr>
        <p:spPr>
          <a:xfrm>
            <a:off x="4693101" y="1291578"/>
            <a:ext cx="5162709" cy="1506166"/>
          </a:xfrm>
        </p:spPr>
        <p:txBody>
          <a:bodyPr/>
          <a:lstStyle/>
          <a:p>
            <a:r>
              <a:rPr lang="en-US" dirty="0"/>
              <a:t>New-</a:t>
            </a:r>
            <a:r>
              <a:rPr lang="en-US" dirty="0" err="1"/>
              <a:t>ish</a:t>
            </a:r>
            <a:r>
              <a:rPr lang="en-US" dirty="0"/>
              <a:t> to Virginia, have lived in a lotta places!</a:t>
            </a:r>
          </a:p>
          <a:p>
            <a:r>
              <a:rPr lang="en-US" dirty="0"/>
              <a:t>Currently work at Raytheon Technologies</a:t>
            </a:r>
          </a:p>
          <a:p>
            <a:r>
              <a:rPr lang="en-US" dirty="0"/>
              <a:t>Nature lover (Hippie)</a:t>
            </a:r>
          </a:p>
          <a:p>
            <a:r>
              <a:rPr lang="en-US" dirty="0" err="1"/>
              <a:t>Bushcrafter</a:t>
            </a:r>
            <a:r>
              <a:rPr lang="en-US" dirty="0"/>
              <a:t> by day, hacker by night</a:t>
            </a:r>
          </a:p>
        </p:txBody>
      </p:sp>
      <p:sp>
        <p:nvSpPr>
          <p:cNvPr id="14" name="Text Placeholder 13">
            <a:extLst>
              <a:ext uri="{FF2B5EF4-FFF2-40B4-BE49-F238E27FC236}">
                <a16:creationId xmlns:a16="http://schemas.microsoft.com/office/drawing/2014/main" id="{435B3C17-640B-070E-C165-F95E365C701B}"/>
              </a:ext>
            </a:extLst>
          </p:cNvPr>
          <p:cNvSpPr>
            <a:spLocks noGrp="1"/>
          </p:cNvSpPr>
          <p:nvPr>
            <p:ph type="body" sz="quarter" idx="29"/>
          </p:nvPr>
        </p:nvSpPr>
        <p:spPr>
          <a:xfrm>
            <a:off x="4693102" y="2807194"/>
            <a:ext cx="5162709" cy="420683"/>
          </a:xfrm>
        </p:spPr>
        <p:txBody>
          <a:bodyPr/>
          <a:lstStyle/>
          <a:p>
            <a:r>
              <a:rPr lang="en-US" dirty="0"/>
              <a:t>Stuff I’ve done:</a:t>
            </a:r>
          </a:p>
        </p:txBody>
      </p:sp>
      <p:sp>
        <p:nvSpPr>
          <p:cNvPr id="16" name="Text Placeholder 15">
            <a:extLst>
              <a:ext uri="{FF2B5EF4-FFF2-40B4-BE49-F238E27FC236}">
                <a16:creationId xmlns:a16="http://schemas.microsoft.com/office/drawing/2014/main" id="{34453089-95B0-4C31-C9B0-C976A472490F}"/>
              </a:ext>
            </a:extLst>
          </p:cNvPr>
          <p:cNvSpPr>
            <a:spLocks noGrp="1"/>
          </p:cNvSpPr>
          <p:nvPr>
            <p:ph type="body" sz="quarter" idx="34"/>
          </p:nvPr>
        </p:nvSpPr>
        <p:spPr>
          <a:xfrm>
            <a:off x="4693101" y="3242193"/>
            <a:ext cx="5162709" cy="1709430"/>
          </a:xfrm>
        </p:spPr>
        <p:txBody>
          <a:bodyPr/>
          <a:lstStyle/>
          <a:p>
            <a:r>
              <a:rPr lang="en-US" dirty="0"/>
              <a:t>GICSP, OSCP, Pentest+, </a:t>
            </a:r>
            <a:r>
              <a:rPr lang="en-US" dirty="0" err="1"/>
              <a:t>CySA</a:t>
            </a:r>
            <a:r>
              <a:rPr lang="en-US" dirty="0"/>
              <a:t>+, Sec+, Network+, </a:t>
            </a:r>
            <a:r>
              <a:rPr lang="en-US" dirty="0" err="1"/>
              <a:t>etc</a:t>
            </a:r>
            <a:r>
              <a:rPr lang="en-US" dirty="0"/>
              <a:t>…</a:t>
            </a:r>
          </a:p>
          <a:p>
            <a:r>
              <a:rPr lang="en-US" dirty="0"/>
              <a:t>Iowa State Cyber Defense Competitions</a:t>
            </a:r>
          </a:p>
          <a:p>
            <a:r>
              <a:rPr lang="en-US" dirty="0"/>
              <a:t>NCL, Sans, Google CTFs</a:t>
            </a:r>
          </a:p>
          <a:p>
            <a:r>
              <a:rPr lang="en-US" dirty="0"/>
              <a:t>NSA Codebreaker Challenges</a:t>
            </a:r>
          </a:p>
          <a:p>
            <a:r>
              <a:rPr lang="en-US" dirty="0"/>
              <a:t>Webapp penetration testing</a:t>
            </a:r>
          </a:p>
          <a:p>
            <a:r>
              <a:rPr lang="en-US" dirty="0"/>
              <a:t>ICS Vulnerability assessments</a:t>
            </a:r>
          </a:p>
        </p:txBody>
      </p:sp>
      <p:sp>
        <p:nvSpPr>
          <p:cNvPr id="8" name="Title 7">
            <a:extLst>
              <a:ext uri="{FF2B5EF4-FFF2-40B4-BE49-F238E27FC236}">
                <a16:creationId xmlns:a16="http://schemas.microsoft.com/office/drawing/2014/main" id="{DA44C984-2676-9AFC-AA80-17728D287A46}"/>
              </a:ext>
            </a:extLst>
          </p:cNvPr>
          <p:cNvSpPr>
            <a:spLocks noGrp="1"/>
          </p:cNvSpPr>
          <p:nvPr>
            <p:ph type="title"/>
          </p:nvPr>
        </p:nvSpPr>
        <p:spPr>
          <a:xfrm>
            <a:off x="39117" y="432739"/>
            <a:ext cx="3591163" cy="738814"/>
          </a:xfrm>
        </p:spPr>
        <p:txBody>
          <a:bodyPr/>
          <a:lstStyle/>
          <a:p>
            <a:r>
              <a:rPr lang="en-US" dirty="0" err="1"/>
              <a:t>Whoami</a:t>
            </a:r>
            <a:r>
              <a:rPr lang="en-US" dirty="0"/>
              <a:t> /all</a:t>
            </a:r>
          </a:p>
        </p:txBody>
      </p:sp>
      <p:sp>
        <p:nvSpPr>
          <p:cNvPr id="9" name="Slide Number Placeholder 13">
            <a:extLst>
              <a:ext uri="{FF2B5EF4-FFF2-40B4-BE49-F238E27FC236}">
                <a16:creationId xmlns:a16="http://schemas.microsoft.com/office/drawing/2014/main" id="{D246665A-6901-3F62-340A-A95E775ACA48}"/>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zh-CN" altLang="en-US" sz="1200" u="none" strike="noStrike" kern="1200" cap="none" spc="0" normalizeH="0" baseline="0" noProof="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zh-CN" altLang="en-US" sz="1200" u="none" strike="noStrike" kern="1200" cap="none" spc="0" normalizeH="0" baseline="0" noProof="0" dirty="0">
              <a:ln>
                <a:noFill/>
              </a:ln>
              <a:solidFill>
                <a:schemeClr val="bg1"/>
              </a:solidFill>
              <a:effectLst/>
              <a:uLnTx/>
              <a:uFillTx/>
            </a:endParaRPr>
          </a:p>
        </p:txBody>
      </p:sp>
      <p:pic>
        <p:nvPicPr>
          <p:cNvPr id="1026" name="Picture 2">
            <a:extLst>
              <a:ext uri="{FF2B5EF4-FFF2-40B4-BE49-F238E27FC236}">
                <a16:creationId xmlns:a16="http://schemas.microsoft.com/office/drawing/2014/main" id="{A8C3F37A-A753-BEE8-5ADE-313A45749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3714"/>
            <a:ext cx="1975235" cy="19156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4C9BD41-6481-6540-8480-B8264AE61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9895" y="1543729"/>
            <a:ext cx="1306388" cy="17418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B053B7A-CB5E-CB0A-3F38-D54DD7E48A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25705" r="639" b="11614"/>
          <a:stretch/>
        </p:blipFill>
        <p:spPr bwMode="auto">
          <a:xfrm>
            <a:off x="0" y="4709325"/>
            <a:ext cx="1834699" cy="21486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C5CF563-3107-D497-8744-FA8DEE0B3E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8512" y="3251602"/>
            <a:ext cx="981786" cy="191568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3BBAEF0-8CCF-149A-3E62-8B909E2F10B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t="18620" r="4" b="5172"/>
          <a:stretch/>
        </p:blipFill>
        <p:spPr bwMode="auto">
          <a:xfrm>
            <a:off x="1790346" y="4709325"/>
            <a:ext cx="1518687" cy="214867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4B13B09-079C-E27C-A70D-408203174FB6}"/>
              </a:ext>
            </a:extLst>
          </p:cNvPr>
          <p:cNvSpPr txBox="1"/>
          <p:nvPr/>
        </p:nvSpPr>
        <p:spPr>
          <a:xfrm>
            <a:off x="4328720" y="5381756"/>
            <a:ext cx="4806892" cy="923330"/>
          </a:xfrm>
          <a:prstGeom prst="rect">
            <a:avLst/>
          </a:prstGeom>
        </p:spPr>
        <p:txBody>
          <a:bodyPr wrap="square" rtlCol="0">
            <a:spAutoFit/>
          </a:bodyPr>
          <a:lstStyle/>
          <a:p>
            <a:pPr marL="0" indent="0" algn="ctr">
              <a:lnSpc>
                <a:spcPct val="100000"/>
              </a:lnSpc>
              <a:spcBef>
                <a:spcPts val="0"/>
              </a:spcBef>
              <a:buFontTx/>
              <a:buNone/>
            </a:pPr>
            <a:r>
              <a:rPr lang="en-US" sz="1800" dirty="0" err="1">
                <a:solidFill>
                  <a:prstClr val="white"/>
                </a:solidFill>
                <a:latin typeface="Posterama" panose="020B0504020200020000" pitchFamily="34" charset="0"/>
                <a:ea typeface="微软雅黑"/>
                <a:cs typeface="Posterama" panose="020B0504020200020000" pitchFamily="34" charset="0"/>
              </a:rPr>
              <a:t>Kontrabear</a:t>
            </a:r>
            <a:r>
              <a:rPr lang="en-US" sz="1800" dirty="0">
                <a:solidFill>
                  <a:prstClr val="white"/>
                </a:solidFill>
                <a:latin typeface="Posterama" panose="020B0504020200020000" pitchFamily="34" charset="0"/>
                <a:ea typeface="微软雅黑"/>
                <a:cs typeface="Posterama" panose="020B0504020200020000" pitchFamily="34" charset="0"/>
              </a:rPr>
              <a:t>, </a:t>
            </a:r>
            <a:r>
              <a:rPr lang="en-US" sz="1800" dirty="0" err="1">
                <a:solidFill>
                  <a:prstClr val="white"/>
                </a:solidFill>
                <a:latin typeface="Posterama" panose="020B0504020200020000" pitchFamily="34" charset="0"/>
                <a:ea typeface="微软雅黑"/>
                <a:cs typeface="Posterama" panose="020B0504020200020000" pitchFamily="34" charset="0"/>
              </a:rPr>
              <a:t>BenTheCyberOne</a:t>
            </a:r>
            <a:endParaRPr lang="en-US" sz="1800" dirty="0">
              <a:solidFill>
                <a:prstClr val="white"/>
              </a:solidFill>
              <a:latin typeface="Posterama" panose="020B0504020200020000" pitchFamily="34" charset="0"/>
              <a:ea typeface="微软雅黑"/>
              <a:cs typeface="Posterama" panose="020B0504020200020000" pitchFamily="34" charset="0"/>
            </a:endParaRPr>
          </a:p>
          <a:p>
            <a:pPr marL="0" indent="0" algn="ctr">
              <a:lnSpc>
                <a:spcPct val="100000"/>
              </a:lnSpc>
              <a:spcBef>
                <a:spcPts val="0"/>
              </a:spcBef>
              <a:buFontTx/>
              <a:buNone/>
            </a:pPr>
            <a:endParaRPr lang="en-US" dirty="0">
              <a:solidFill>
                <a:prstClr val="white"/>
              </a:solidFill>
              <a:latin typeface="Posterama" panose="020B0504020200020000" pitchFamily="34" charset="0"/>
              <a:ea typeface="微软雅黑"/>
              <a:cs typeface="Posterama" panose="020B0504020200020000" pitchFamily="34" charset="0"/>
            </a:endParaRPr>
          </a:p>
          <a:p>
            <a:pPr marL="0" indent="0" algn="ctr">
              <a:lnSpc>
                <a:spcPct val="100000"/>
              </a:lnSpc>
              <a:spcBef>
                <a:spcPts val="0"/>
              </a:spcBef>
              <a:buFontTx/>
              <a:buNone/>
            </a:pPr>
            <a:r>
              <a:rPr lang="en-US" sz="1800" dirty="0">
                <a:solidFill>
                  <a:prstClr val="white"/>
                </a:solidFill>
                <a:latin typeface="Posterama" panose="020B0504020200020000" pitchFamily="34" charset="0"/>
                <a:ea typeface="微软雅黑"/>
                <a:cs typeface="Posterama" panose="020B0504020200020000" pitchFamily="34" charset="0"/>
              </a:rPr>
              <a:t>Thissiteissafe.com</a:t>
            </a:r>
          </a:p>
        </p:txBody>
      </p:sp>
      <p:pic>
        <p:nvPicPr>
          <p:cNvPr id="1028" name="Picture 4">
            <a:extLst>
              <a:ext uri="{FF2B5EF4-FFF2-40B4-BE49-F238E27FC236}">
                <a16:creationId xmlns:a16="http://schemas.microsoft.com/office/drawing/2014/main" id="{53E560BA-7DEC-9DD2-58D9-06C86971E3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50" y="3246064"/>
            <a:ext cx="2106949" cy="1469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54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446CC6CC-33D7-4181-9969-72896FDB1901}"/>
              </a:ext>
            </a:extLst>
          </p:cNvPr>
          <p:cNvSpPr>
            <a:spLocks noGrp="1"/>
          </p:cNvSpPr>
          <p:nvPr>
            <p:ph type="title"/>
          </p:nvPr>
        </p:nvSpPr>
        <p:spPr>
          <a:xfrm>
            <a:off x="838199" y="0"/>
            <a:ext cx="10515600" cy="1325563"/>
          </a:xfrm>
        </p:spPr>
        <p:txBody>
          <a:bodyPr/>
          <a:lstStyle/>
          <a:p>
            <a:r>
              <a:rPr lang="en-US" dirty="0"/>
              <a:t>Having a Chat(GPT)</a:t>
            </a:r>
          </a:p>
        </p:txBody>
      </p:sp>
      <p:sp>
        <p:nvSpPr>
          <p:cNvPr id="17" name="Slide Number Placeholder 13">
            <a:extLst>
              <a:ext uri="{FF2B5EF4-FFF2-40B4-BE49-F238E27FC236}">
                <a16:creationId xmlns:a16="http://schemas.microsoft.com/office/drawing/2014/main" id="{9A322C9A-4C29-F80C-A85F-70A864549ADA}"/>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zh-CN" altLang="en-US" sz="1200" u="none" strike="noStrike" kern="1200" cap="none" spc="0" normalizeH="0" baseline="0" noProof="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zh-CN" altLang="en-US" sz="1200" u="none" strike="noStrike" kern="1200" cap="none" spc="0" normalizeH="0" baseline="0" noProof="0" dirty="0">
              <a:ln>
                <a:noFill/>
              </a:ln>
              <a:solidFill>
                <a:schemeClr val="bg1"/>
              </a:solidFill>
              <a:effectLst/>
              <a:uLnTx/>
              <a:uFillTx/>
            </a:endParaRPr>
          </a:p>
        </p:txBody>
      </p:sp>
      <p:pic>
        <p:nvPicPr>
          <p:cNvPr id="3" name="Picture 2">
            <a:extLst>
              <a:ext uri="{FF2B5EF4-FFF2-40B4-BE49-F238E27FC236}">
                <a16:creationId xmlns:a16="http://schemas.microsoft.com/office/drawing/2014/main" id="{9EE7F356-AE33-915A-6D5B-A6B9DC477E50}"/>
              </a:ext>
            </a:extLst>
          </p:cNvPr>
          <p:cNvPicPr>
            <a:picLocks noChangeAspect="1"/>
          </p:cNvPicPr>
          <p:nvPr/>
        </p:nvPicPr>
        <p:blipFill>
          <a:blip r:embed="rId3"/>
          <a:stretch>
            <a:fillRect/>
          </a:stretch>
        </p:blipFill>
        <p:spPr>
          <a:xfrm>
            <a:off x="2525631" y="1195522"/>
            <a:ext cx="7140737" cy="5385268"/>
          </a:xfrm>
          <a:prstGeom prst="rect">
            <a:avLst/>
          </a:prstGeom>
        </p:spPr>
      </p:pic>
    </p:spTree>
    <p:extLst>
      <p:ext uri="{BB962C8B-B14F-4D97-AF65-F5344CB8AC3E}">
        <p14:creationId xmlns:p14="http://schemas.microsoft.com/office/powerpoint/2010/main" val="574820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446CC6CC-33D7-4181-9969-72896FDB1901}"/>
              </a:ext>
            </a:extLst>
          </p:cNvPr>
          <p:cNvSpPr>
            <a:spLocks noGrp="1"/>
          </p:cNvSpPr>
          <p:nvPr>
            <p:ph type="title"/>
          </p:nvPr>
        </p:nvSpPr>
        <p:spPr>
          <a:xfrm>
            <a:off x="838199" y="0"/>
            <a:ext cx="10515600" cy="1325563"/>
          </a:xfrm>
        </p:spPr>
        <p:txBody>
          <a:bodyPr/>
          <a:lstStyle/>
          <a:p>
            <a:r>
              <a:rPr lang="en-US" dirty="0"/>
              <a:t>Having a Chat(GPT)</a:t>
            </a:r>
          </a:p>
        </p:txBody>
      </p:sp>
      <p:sp>
        <p:nvSpPr>
          <p:cNvPr id="17" name="Slide Number Placeholder 13">
            <a:extLst>
              <a:ext uri="{FF2B5EF4-FFF2-40B4-BE49-F238E27FC236}">
                <a16:creationId xmlns:a16="http://schemas.microsoft.com/office/drawing/2014/main" id="{9A322C9A-4C29-F80C-A85F-70A864549ADA}"/>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zh-CN" altLang="en-US" sz="1200" u="none" strike="noStrike" kern="1200" cap="none" spc="0" normalizeH="0" baseline="0" noProof="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zh-CN" altLang="en-US" sz="1200" u="none" strike="noStrike" kern="1200" cap="none" spc="0" normalizeH="0" baseline="0" noProof="0" dirty="0">
              <a:ln>
                <a:noFill/>
              </a:ln>
              <a:solidFill>
                <a:schemeClr val="bg1"/>
              </a:solidFill>
              <a:effectLst/>
              <a:uLnTx/>
              <a:uFillTx/>
            </a:endParaRPr>
          </a:p>
        </p:txBody>
      </p:sp>
      <p:pic>
        <p:nvPicPr>
          <p:cNvPr id="4" name="Picture 3">
            <a:extLst>
              <a:ext uri="{FF2B5EF4-FFF2-40B4-BE49-F238E27FC236}">
                <a16:creationId xmlns:a16="http://schemas.microsoft.com/office/drawing/2014/main" id="{2B9ED879-C5F9-B962-5807-718F4A27A114}"/>
              </a:ext>
            </a:extLst>
          </p:cNvPr>
          <p:cNvPicPr>
            <a:picLocks noChangeAspect="1"/>
          </p:cNvPicPr>
          <p:nvPr/>
        </p:nvPicPr>
        <p:blipFill>
          <a:blip r:embed="rId3"/>
          <a:stretch>
            <a:fillRect/>
          </a:stretch>
        </p:blipFill>
        <p:spPr>
          <a:xfrm>
            <a:off x="2885609" y="1007153"/>
            <a:ext cx="6420779" cy="5775074"/>
          </a:xfrm>
          <a:prstGeom prst="rect">
            <a:avLst/>
          </a:prstGeom>
        </p:spPr>
      </p:pic>
    </p:spTree>
    <p:extLst>
      <p:ext uri="{BB962C8B-B14F-4D97-AF65-F5344CB8AC3E}">
        <p14:creationId xmlns:p14="http://schemas.microsoft.com/office/powerpoint/2010/main" val="3210155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446CC6CC-33D7-4181-9969-72896FDB1901}"/>
              </a:ext>
            </a:extLst>
          </p:cNvPr>
          <p:cNvSpPr>
            <a:spLocks noGrp="1"/>
          </p:cNvSpPr>
          <p:nvPr>
            <p:ph type="title"/>
          </p:nvPr>
        </p:nvSpPr>
        <p:spPr>
          <a:xfrm>
            <a:off x="838200" y="185996"/>
            <a:ext cx="10515600" cy="521240"/>
          </a:xfrm>
        </p:spPr>
        <p:txBody>
          <a:bodyPr/>
          <a:lstStyle/>
          <a:p>
            <a:r>
              <a:rPr lang="en-US" dirty="0"/>
              <a:t>Tools Galore</a:t>
            </a:r>
          </a:p>
        </p:txBody>
      </p:sp>
      <p:sp>
        <p:nvSpPr>
          <p:cNvPr id="17" name="Slide Number Placeholder 13">
            <a:extLst>
              <a:ext uri="{FF2B5EF4-FFF2-40B4-BE49-F238E27FC236}">
                <a16:creationId xmlns:a16="http://schemas.microsoft.com/office/drawing/2014/main" id="{9A322C9A-4C29-F80C-A85F-70A864549ADA}"/>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zh-CN" altLang="en-US" sz="1200" u="none" strike="noStrike" kern="1200" cap="none" spc="0" normalizeH="0" baseline="0" noProof="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zh-CN" altLang="en-US" sz="1200" u="none" strike="noStrike" kern="1200" cap="none" spc="0" normalizeH="0" baseline="0" noProof="0" dirty="0">
              <a:ln>
                <a:noFill/>
              </a:ln>
              <a:solidFill>
                <a:schemeClr val="bg1"/>
              </a:solidFill>
              <a:effectLst/>
              <a:uLnTx/>
              <a:uFillTx/>
            </a:endParaRPr>
          </a:p>
        </p:txBody>
      </p:sp>
      <p:pic>
        <p:nvPicPr>
          <p:cNvPr id="2050" name="Picture 2" descr="Fortify Your SysInternals Tool Belt with These Four Updates | ITPro Today:  IT News, How-Tos, Trends, Case Studies, Career Tips, More">
            <a:extLst>
              <a:ext uri="{FF2B5EF4-FFF2-40B4-BE49-F238E27FC236}">
                <a16:creationId xmlns:a16="http://schemas.microsoft.com/office/drawing/2014/main" id="{0229FF0A-8ECF-6945-8F6D-BD56DA612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771" y="2473025"/>
            <a:ext cx="1082186" cy="5622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2F1BABE-6378-1E37-FA19-8EB7933C1C6C}"/>
              </a:ext>
            </a:extLst>
          </p:cNvPr>
          <p:cNvPicPr>
            <a:picLocks noChangeAspect="1"/>
          </p:cNvPicPr>
          <p:nvPr/>
        </p:nvPicPr>
        <p:blipFill>
          <a:blip r:embed="rId4"/>
          <a:stretch>
            <a:fillRect/>
          </a:stretch>
        </p:blipFill>
        <p:spPr>
          <a:xfrm>
            <a:off x="383199" y="3504324"/>
            <a:ext cx="1280501" cy="448175"/>
          </a:xfrm>
          <a:prstGeom prst="rect">
            <a:avLst/>
          </a:prstGeom>
        </p:spPr>
      </p:pic>
      <p:pic>
        <p:nvPicPr>
          <p:cNvPr id="2052" name="Picture 4" descr="Detect It Easy – AppImages">
            <a:extLst>
              <a:ext uri="{FF2B5EF4-FFF2-40B4-BE49-F238E27FC236}">
                <a16:creationId xmlns:a16="http://schemas.microsoft.com/office/drawing/2014/main" id="{B0FF0AE4-3E29-8052-7770-BEBBE6EBE4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5849" y="1409507"/>
            <a:ext cx="846383" cy="8463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JetBrains dotPeek (@dotPeek) / Twitter">
            <a:extLst>
              <a:ext uri="{FF2B5EF4-FFF2-40B4-BE49-F238E27FC236}">
                <a16:creationId xmlns:a16="http://schemas.microsoft.com/office/drawing/2014/main" id="{4EAE4F3F-B016-2149-45ED-456F8EBB97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296" y="1409508"/>
            <a:ext cx="828308" cy="8283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A532010-CF90-2630-79B4-056776FA61EB}"/>
              </a:ext>
            </a:extLst>
          </p:cNvPr>
          <p:cNvSpPr/>
          <p:nvPr/>
        </p:nvSpPr>
        <p:spPr>
          <a:xfrm>
            <a:off x="1564785" y="1579298"/>
            <a:ext cx="1776046" cy="450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dotPeek</a:t>
            </a:r>
            <a:r>
              <a:rPr lang="en-US" dirty="0"/>
              <a:t> (C#/.NET)</a:t>
            </a:r>
          </a:p>
        </p:txBody>
      </p:sp>
      <p:sp>
        <p:nvSpPr>
          <p:cNvPr id="5" name="Rectangle 4">
            <a:extLst>
              <a:ext uri="{FF2B5EF4-FFF2-40B4-BE49-F238E27FC236}">
                <a16:creationId xmlns:a16="http://schemas.microsoft.com/office/drawing/2014/main" id="{53A7A349-0728-638A-C1E9-9C7395CCD7B1}"/>
              </a:ext>
            </a:extLst>
          </p:cNvPr>
          <p:cNvSpPr/>
          <p:nvPr/>
        </p:nvSpPr>
        <p:spPr>
          <a:xfrm>
            <a:off x="1795309" y="2524619"/>
            <a:ext cx="1700334" cy="450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Sysinternals</a:t>
            </a:r>
            <a:r>
              <a:rPr lang="en-US" dirty="0"/>
              <a:t> Suite</a:t>
            </a:r>
          </a:p>
        </p:txBody>
      </p:sp>
      <p:sp>
        <p:nvSpPr>
          <p:cNvPr id="6" name="Rectangle 5">
            <a:extLst>
              <a:ext uri="{FF2B5EF4-FFF2-40B4-BE49-F238E27FC236}">
                <a16:creationId xmlns:a16="http://schemas.microsoft.com/office/drawing/2014/main" id="{5DFFB32E-EFEE-F46C-03EE-2B85A915849D}"/>
              </a:ext>
            </a:extLst>
          </p:cNvPr>
          <p:cNvSpPr/>
          <p:nvPr/>
        </p:nvSpPr>
        <p:spPr>
          <a:xfrm>
            <a:off x="1897610" y="3577381"/>
            <a:ext cx="1403838" cy="305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PEStudio</a:t>
            </a:r>
            <a:endParaRPr lang="en-US" dirty="0"/>
          </a:p>
        </p:txBody>
      </p:sp>
      <p:sp>
        <p:nvSpPr>
          <p:cNvPr id="7" name="Rectangle 6">
            <a:extLst>
              <a:ext uri="{FF2B5EF4-FFF2-40B4-BE49-F238E27FC236}">
                <a16:creationId xmlns:a16="http://schemas.microsoft.com/office/drawing/2014/main" id="{D642EC83-3E0F-FAD8-938A-E00A5DAE84A0}"/>
              </a:ext>
            </a:extLst>
          </p:cNvPr>
          <p:cNvSpPr/>
          <p:nvPr/>
        </p:nvSpPr>
        <p:spPr>
          <a:xfrm>
            <a:off x="6096000" y="1561505"/>
            <a:ext cx="1342292" cy="5423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Detect It Easy</a:t>
            </a:r>
          </a:p>
        </p:txBody>
      </p:sp>
      <p:pic>
        <p:nvPicPr>
          <p:cNvPr id="2056" name="Picture 8" descr="Java Decompiler - IntelliJ IDEs Plugin | Marketplace">
            <a:extLst>
              <a:ext uri="{FF2B5EF4-FFF2-40B4-BE49-F238E27FC236}">
                <a16:creationId xmlns:a16="http://schemas.microsoft.com/office/drawing/2014/main" id="{2CE6C912-FCBA-62D4-8D1F-3C54AECF01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7303" y="2679278"/>
            <a:ext cx="854929" cy="8549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8D46C7C-6B75-5F7B-B193-B59519E1AA4B}"/>
              </a:ext>
            </a:extLst>
          </p:cNvPr>
          <p:cNvSpPr/>
          <p:nvPr/>
        </p:nvSpPr>
        <p:spPr>
          <a:xfrm>
            <a:off x="5995744" y="2831663"/>
            <a:ext cx="1509346" cy="5423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JD (Java </a:t>
            </a:r>
            <a:r>
              <a:rPr lang="en-US" dirty="0" err="1"/>
              <a:t>Decompiler</a:t>
            </a:r>
            <a:r>
              <a:rPr lang="en-US" dirty="0"/>
              <a:t>)</a:t>
            </a:r>
          </a:p>
        </p:txBody>
      </p:sp>
      <p:pic>
        <p:nvPicPr>
          <p:cNvPr id="2058" name="Picture 10" descr="GNOME / GHex · GitLab">
            <a:extLst>
              <a:ext uri="{FF2B5EF4-FFF2-40B4-BE49-F238E27FC236}">
                <a16:creationId xmlns:a16="http://schemas.microsoft.com/office/drawing/2014/main" id="{0B53A553-00A2-A338-BE79-5722303E4C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7303" y="3952499"/>
            <a:ext cx="829379" cy="82937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EF301AD-D6C6-5F40-45B4-DDFEAF6A218D}"/>
              </a:ext>
            </a:extLst>
          </p:cNvPr>
          <p:cNvSpPr/>
          <p:nvPr/>
        </p:nvSpPr>
        <p:spPr>
          <a:xfrm>
            <a:off x="5995744" y="4095995"/>
            <a:ext cx="1509346" cy="5423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GHex</a:t>
            </a:r>
            <a:endParaRPr lang="en-US" dirty="0"/>
          </a:p>
        </p:txBody>
      </p:sp>
      <p:pic>
        <p:nvPicPr>
          <p:cNvPr id="2060" name="Picture 12" descr="HxD Hex Editor 2.5 - Download for PC Free">
            <a:extLst>
              <a:ext uri="{FF2B5EF4-FFF2-40B4-BE49-F238E27FC236}">
                <a16:creationId xmlns:a16="http://schemas.microsoft.com/office/drawing/2014/main" id="{5F48DCB9-F73E-FE20-8771-85E1B32C6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393" y="4235122"/>
            <a:ext cx="548941" cy="54894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4BB4C4D-4AD1-A729-B860-0263B51EF336}"/>
              </a:ext>
            </a:extLst>
          </p:cNvPr>
          <p:cNvSpPr/>
          <p:nvPr/>
        </p:nvSpPr>
        <p:spPr>
          <a:xfrm>
            <a:off x="1631705" y="4401917"/>
            <a:ext cx="871103" cy="305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HxD</a:t>
            </a:r>
            <a:endParaRPr lang="en-US" dirty="0"/>
          </a:p>
        </p:txBody>
      </p:sp>
      <p:pic>
        <p:nvPicPr>
          <p:cNvPr id="2062" name="Picture 14" descr="Ghidra">
            <a:extLst>
              <a:ext uri="{FF2B5EF4-FFF2-40B4-BE49-F238E27FC236}">
                <a16:creationId xmlns:a16="http://schemas.microsoft.com/office/drawing/2014/main" id="{056EB40D-4A6B-5B59-E4FE-4E347C226B8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1" y="5113724"/>
            <a:ext cx="1381734" cy="93500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376330A-4900-B289-3FC4-CBEE372A43A6}"/>
              </a:ext>
            </a:extLst>
          </p:cNvPr>
          <p:cNvSpPr/>
          <p:nvPr/>
        </p:nvSpPr>
        <p:spPr>
          <a:xfrm>
            <a:off x="6341575" y="5243378"/>
            <a:ext cx="1509346" cy="5423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Ghidra</a:t>
            </a:r>
            <a:endParaRPr lang="en-US" dirty="0"/>
          </a:p>
        </p:txBody>
      </p:sp>
      <p:sp>
        <p:nvSpPr>
          <p:cNvPr id="12" name="Rectangle 11">
            <a:extLst>
              <a:ext uri="{FF2B5EF4-FFF2-40B4-BE49-F238E27FC236}">
                <a16:creationId xmlns:a16="http://schemas.microsoft.com/office/drawing/2014/main" id="{57C94426-74EB-B4A5-BD58-7E4F0B09A314}"/>
              </a:ext>
            </a:extLst>
          </p:cNvPr>
          <p:cNvSpPr/>
          <p:nvPr/>
        </p:nvSpPr>
        <p:spPr>
          <a:xfrm>
            <a:off x="301259" y="734070"/>
            <a:ext cx="3684587" cy="3598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Windows Only</a:t>
            </a:r>
          </a:p>
        </p:txBody>
      </p:sp>
      <p:sp>
        <p:nvSpPr>
          <p:cNvPr id="13" name="Rectangle 12">
            <a:extLst>
              <a:ext uri="{FF2B5EF4-FFF2-40B4-BE49-F238E27FC236}">
                <a16:creationId xmlns:a16="http://schemas.microsoft.com/office/drawing/2014/main" id="{43AA74D4-8332-C3DC-CF4D-20A61B9268B6}"/>
              </a:ext>
            </a:extLst>
          </p:cNvPr>
          <p:cNvSpPr/>
          <p:nvPr/>
        </p:nvSpPr>
        <p:spPr>
          <a:xfrm>
            <a:off x="177921" y="734071"/>
            <a:ext cx="123338" cy="5712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7573652-B327-B446-5221-AD48BD58036B}"/>
              </a:ext>
            </a:extLst>
          </p:cNvPr>
          <p:cNvSpPr/>
          <p:nvPr/>
        </p:nvSpPr>
        <p:spPr>
          <a:xfrm>
            <a:off x="3924177" y="734071"/>
            <a:ext cx="123338" cy="5712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64" name="Picture 16" descr="radare">
            <a:extLst>
              <a:ext uri="{FF2B5EF4-FFF2-40B4-BE49-F238E27FC236}">
                <a16:creationId xmlns:a16="http://schemas.microsoft.com/office/drawing/2014/main" id="{4E1936CD-89BA-09CC-2939-563D52B1B0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16648" y="1538107"/>
            <a:ext cx="1590419" cy="67053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5DF1FD6-88BE-3216-000A-F345ED84629B}"/>
              </a:ext>
            </a:extLst>
          </p:cNvPr>
          <p:cNvSpPr/>
          <p:nvPr/>
        </p:nvSpPr>
        <p:spPr>
          <a:xfrm>
            <a:off x="10231203" y="1670915"/>
            <a:ext cx="1315723"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radare2</a:t>
            </a:r>
          </a:p>
        </p:txBody>
      </p:sp>
      <p:pic>
        <p:nvPicPr>
          <p:cNvPr id="2066" name="Picture 18" descr="Cutter">
            <a:extLst>
              <a:ext uri="{FF2B5EF4-FFF2-40B4-BE49-F238E27FC236}">
                <a16:creationId xmlns:a16="http://schemas.microsoft.com/office/drawing/2014/main" id="{BF9E51D5-FE7F-E193-C37F-CC92ABE77F9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20611" y="2404919"/>
            <a:ext cx="982491" cy="98249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B30AB3DF-8C0A-48C8-65C1-6440316F9821}"/>
              </a:ext>
            </a:extLst>
          </p:cNvPr>
          <p:cNvSpPr/>
          <p:nvPr/>
        </p:nvSpPr>
        <p:spPr>
          <a:xfrm>
            <a:off x="10014019" y="2594794"/>
            <a:ext cx="1532906" cy="621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Cutter (radare2 GUI)</a:t>
            </a:r>
          </a:p>
        </p:txBody>
      </p:sp>
      <p:pic>
        <p:nvPicPr>
          <p:cNvPr id="2068" name="Picture 20" descr="x64dbg · GitHub">
            <a:extLst>
              <a:ext uri="{FF2B5EF4-FFF2-40B4-BE49-F238E27FC236}">
                <a16:creationId xmlns:a16="http://schemas.microsoft.com/office/drawing/2014/main" id="{85FE43D9-7FBA-C5E8-E02C-B43F379C019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1174" y="5395847"/>
            <a:ext cx="644549" cy="64454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BC3105E-1045-66AC-FF00-99B58B98B325}"/>
              </a:ext>
            </a:extLst>
          </p:cNvPr>
          <p:cNvSpPr/>
          <p:nvPr/>
        </p:nvSpPr>
        <p:spPr>
          <a:xfrm>
            <a:off x="1631705" y="5565464"/>
            <a:ext cx="1046774" cy="386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x64dbg</a:t>
            </a:r>
          </a:p>
        </p:txBody>
      </p:sp>
      <p:pic>
        <p:nvPicPr>
          <p:cNvPr id="20" name="Picture 19">
            <a:extLst>
              <a:ext uri="{FF2B5EF4-FFF2-40B4-BE49-F238E27FC236}">
                <a16:creationId xmlns:a16="http://schemas.microsoft.com/office/drawing/2014/main" id="{01080157-6034-465D-EE82-B426E8FFD577}"/>
              </a:ext>
            </a:extLst>
          </p:cNvPr>
          <p:cNvPicPr>
            <a:picLocks noChangeAspect="1"/>
          </p:cNvPicPr>
          <p:nvPr/>
        </p:nvPicPr>
        <p:blipFill>
          <a:blip r:embed="rId14"/>
          <a:stretch>
            <a:fillRect/>
          </a:stretch>
        </p:blipFill>
        <p:spPr>
          <a:xfrm>
            <a:off x="8523772" y="3779950"/>
            <a:ext cx="1079330" cy="1001928"/>
          </a:xfrm>
          <a:prstGeom prst="rect">
            <a:avLst/>
          </a:prstGeom>
        </p:spPr>
      </p:pic>
      <p:sp>
        <p:nvSpPr>
          <p:cNvPr id="21" name="Rectangle 20">
            <a:extLst>
              <a:ext uri="{FF2B5EF4-FFF2-40B4-BE49-F238E27FC236}">
                <a16:creationId xmlns:a16="http://schemas.microsoft.com/office/drawing/2014/main" id="{B92268FD-2AF4-FF7C-E89D-47B1962A9BA1}"/>
              </a:ext>
            </a:extLst>
          </p:cNvPr>
          <p:cNvSpPr/>
          <p:nvPr/>
        </p:nvSpPr>
        <p:spPr>
          <a:xfrm>
            <a:off x="9824245" y="3952499"/>
            <a:ext cx="1912453" cy="690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IDA (Interactive Disassembler)</a:t>
            </a:r>
          </a:p>
        </p:txBody>
      </p:sp>
      <p:sp>
        <p:nvSpPr>
          <p:cNvPr id="22" name="Rectangle 21">
            <a:extLst>
              <a:ext uri="{FF2B5EF4-FFF2-40B4-BE49-F238E27FC236}">
                <a16:creationId xmlns:a16="http://schemas.microsoft.com/office/drawing/2014/main" id="{EF86FC12-B5F7-0ACB-F5B6-8E642D52B696}"/>
              </a:ext>
            </a:extLst>
          </p:cNvPr>
          <p:cNvSpPr/>
          <p:nvPr/>
        </p:nvSpPr>
        <p:spPr>
          <a:xfrm>
            <a:off x="8710552" y="5128566"/>
            <a:ext cx="2942209" cy="9201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Strings, </a:t>
            </a:r>
            <a:r>
              <a:rPr lang="en-US" dirty="0" err="1"/>
              <a:t>readelf</a:t>
            </a:r>
            <a:r>
              <a:rPr lang="en-US" dirty="0"/>
              <a:t>, </a:t>
            </a:r>
            <a:r>
              <a:rPr lang="en-US" dirty="0" err="1"/>
              <a:t>objdump</a:t>
            </a:r>
            <a:r>
              <a:rPr lang="en-US" dirty="0"/>
              <a:t>, </a:t>
            </a:r>
            <a:r>
              <a:rPr lang="en-US" dirty="0" err="1"/>
              <a:t>xxd</a:t>
            </a:r>
            <a:r>
              <a:rPr lang="en-US" dirty="0"/>
              <a:t>, </a:t>
            </a:r>
            <a:r>
              <a:rPr lang="en-US" dirty="0" err="1"/>
              <a:t>ltrace</a:t>
            </a:r>
            <a:r>
              <a:rPr lang="en-US" dirty="0"/>
              <a:t>, </a:t>
            </a:r>
            <a:r>
              <a:rPr lang="en-US" dirty="0" err="1"/>
              <a:t>strace</a:t>
            </a:r>
            <a:r>
              <a:rPr lang="en-US" dirty="0"/>
              <a:t>, </a:t>
            </a:r>
            <a:r>
              <a:rPr lang="en-US" dirty="0" err="1"/>
              <a:t>gdb</a:t>
            </a:r>
            <a:endParaRPr lang="en-US" dirty="0"/>
          </a:p>
        </p:txBody>
      </p:sp>
    </p:spTree>
    <p:extLst>
      <p:ext uri="{BB962C8B-B14F-4D97-AF65-F5344CB8AC3E}">
        <p14:creationId xmlns:p14="http://schemas.microsoft.com/office/powerpoint/2010/main" val="3625974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AD2C8D04-263D-9589-1CFF-A5968D7C33D7}"/>
              </a:ext>
            </a:extLst>
          </p:cNvPr>
          <p:cNvSpPr>
            <a:spLocks noGrp="1"/>
          </p:cNvSpPr>
          <p:nvPr>
            <p:ph type="title"/>
          </p:nvPr>
        </p:nvSpPr>
        <p:spPr/>
        <p:txBody>
          <a:bodyPr/>
          <a:lstStyle/>
          <a:p>
            <a:r>
              <a:rPr lang="en-US" dirty="0"/>
              <a:t>Thank you!</a:t>
            </a:r>
          </a:p>
        </p:txBody>
      </p:sp>
      <p:sp>
        <p:nvSpPr>
          <p:cNvPr id="25" name="Text Placeholder 24">
            <a:extLst>
              <a:ext uri="{FF2B5EF4-FFF2-40B4-BE49-F238E27FC236}">
                <a16:creationId xmlns:a16="http://schemas.microsoft.com/office/drawing/2014/main" id="{B993E4D5-4AD0-4740-096D-6822944C8FF6}"/>
              </a:ext>
            </a:extLst>
          </p:cNvPr>
          <p:cNvSpPr>
            <a:spLocks noGrp="1"/>
          </p:cNvSpPr>
          <p:nvPr>
            <p:ph type="body" sz="quarter" idx="27"/>
          </p:nvPr>
        </p:nvSpPr>
        <p:spPr/>
        <p:txBody>
          <a:bodyPr/>
          <a:lstStyle/>
          <a:p>
            <a:r>
              <a:rPr lang="en-US" dirty="0"/>
              <a:t>Ben Eldritch</a:t>
            </a:r>
          </a:p>
          <a:p>
            <a:pPr lvl="0"/>
            <a:r>
              <a:rPr lang="en-US" dirty="0">
                <a:hlinkClick r:id="rId2"/>
              </a:rPr>
              <a:t>www.thissiteissafe.com</a:t>
            </a:r>
            <a:endParaRPr lang="en-US" dirty="0"/>
          </a:p>
          <a:p>
            <a:pPr lvl="0"/>
            <a:r>
              <a:rPr lang="en-US" dirty="0"/>
              <a:t>@TarantulasByte</a:t>
            </a:r>
          </a:p>
          <a:p>
            <a:pPr lvl="0"/>
            <a:r>
              <a:rPr lang="en-US" dirty="0"/>
              <a:t>Discord: KontraBear#4732</a:t>
            </a:r>
          </a:p>
          <a:p>
            <a:endParaRPr lang="en-US" dirty="0"/>
          </a:p>
        </p:txBody>
      </p:sp>
    </p:spTree>
    <p:extLst>
      <p:ext uri="{BB962C8B-B14F-4D97-AF65-F5344CB8AC3E}">
        <p14:creationId xmlns:p14="http://schemas.microsoft.com/office/powerpoint/2010/main" val="529279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Top Corners One Rounded and One Snipped 1">
            <a:extLst>
              <a:ext uri="{FF2B5EF4-FFF2-40B4-BE49-F238E27FC236}">
                <a16:creationId xmlns:a16="http://schemas.microsoft.com/office/drawing/2014/main" id="{0BDFCDAA-EEC2-73B9-B9F4-3ADCB80E7B2F}"/>
              </a:ext>
            </a:extLst>
          </p:cNvPr>
          <p:cNvSpPr/>
          <p:nvPr/>
        </p:nvSpPr>
        <p:spPr>
          <a:xfrm>
            <a:off x="1025954" y="982177"/>
            <a:ext cx="3613638" cy="4893646"/>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E373D35-030A-CA5F-EBC3-B06385A0F18F}"/>
              </a:ext>
            </a:extLst>
          </p:cNvPr>
          <p:cNvSpPr txBox="1"/>
          <p:nvPr/>
        </p:nvSpPr>
        <p:spPr>
          <a:xfrm>
            <a:off x="1025954" y="982177"/>
            <a:ext cx="3461512" cy="4893647"/>
          </a:xfrm>
          <a:prstGeom prst="rect">
            <a:avLst/>
          </a:prstGeom>
        </p:spPr>
        <p:txBody>
          <a:bodyPr wrap="square" rtlCol="0">
            <a:spAutoFit/>
          </a:bodyPr>
          <a:lstStyle/>
          <a:p>
            <a:pPr marL="0" indent="0" algn="ctr">
              <a:lnSpc>
                <a:spcPct val="100000"/>
              </a:lnSpc>
              <a:spcBef>
                <a:spcPts val="0"/>
              </a:spcBef>
              <a:buFontTx/>
              <a:buNone/>
            </a:pPr>
            <a:r>
              <a:rPr lang="en-US" sz="1200" dirty="0">
                <a:latin typeface="Posterama" panose="020B0504020200020000" pitchFamily="34" charset="0"/>
                <a:ea typeface="微软雅黑"/>
                <a:cs typeface="Posterama" panose="020B0504020200020000" pitchFamily="34" charset="0"/>
              </a:rPr>
              <a:t>01001000 01100101 01101100 01101100 01101111 00001010 01001101 01111001 00100000 01101110 01100001 01101101 01100101 00100000 01101001 01110011 00100000 01001000 01100001 01101110 00101101 01010100 01111001 01110101 01101101 01101001 00001010 01001001 00100000 01100001 01101101 00100000 01100001 00100000 01100011 01111001 01100010 01101111 01110010 01100111 00001010 01000010 01101111 01110010 01101110 00001010 01001001 01100110 00100000 01111001 01101111 01110101 00100000 01101101 01100001 01111001 00100000 01100011 01100001 01101100 01101100 00100000 01101001 01110100 00100000 01110100 01101000 01100001 01110100 00001010 01001001 01101110 00100000 01100001 00100000 01110111 01101111 01110010 01101100 01100100 00100000 01110100 01101000 01100001 01110100 00100000 01101001 01110011 00100000 01100100 01100101 01101110 01110011 01100101 00100000 01100001 01101110 01100100 00100000 01100010 01101100 01100001 01100011 01101011 00001010</a:t>
            </a:r>
          </a:p>
        </p:txBody>
      </p:sp>
      <p:sp>
        <p:nvSpPr>
          <p:cNvPr id="9" name="TextBox 8">
            <a:extLst>
              <a:ext uri="{FF2B5EF4-FFF2-40B4-BE49-F238E27FC236}">
                <a16:creationId xmlns:a16="http://schemas.microsoft.com/office/drawing/2014/main" id="{6E96F288-E1F9-7415-7A27-15FF373D0C6B}"/>
              </a:ext>
            </a:extLst>
          </p:cNvPr>
          <p:cNvSpPr txBox="1"/>
          <p:nvPr/>
        </p:nvSpPr>
        <p:spPr>
          <a:xfrm>
            <a:off x="4910544" y="3244333"/>
            <a:ext cx="5972962" cy="707886"/>
          </a:xfrm>
          <a:prstGeom prst="rect">
            <a:avLst/>
          </a:prstGeom>
        </p:spPr>
        <p:txBody>
          <a:bodyPr wrap="square" rtlCol="0">
            <a:spAutoFit/>
          </a:bodyPr>
          <a:lstStyle/>
          <a:p>
            <a:pPr marL="0" indent="0" algn="ctr">
              <a:lnSpc>
                <a:spcPct val="100000"/>
              </a:lnSpc>
              <a:spcBef>
                <a:spcPts val="0"/>
              </a:spcBef>
              <a:buFontTx/>
              <a:buNone/>
            </a:pPr>
            <a:r>
              <a:rPr lang="en-US" sz="4000" dirty="0">
                <a:solidFill>
                  <a:prstClr val="white"/>
                </a:solidFill>
                <a:latin typeface="Posterama" panose="020B0504020200020000" pitchFamily="34" charset="0"/>
                <a:ea typeface="微软雅黑"/>
                <a:cs typeface="Posterama" panose="020B0504020200020000" pitchFamily="34" charset="0"/>
              </a:rPr>
              <a:t>What’s a Binary?</a:t>
            </a:r>
          </a:p>
        </p:txBody>
      </p:sp>
    </p:spTree>
    <p:extLst>
      <p:ext uri="{BB962C8B-B14F-4D97-AF65-F5344CB8AC3E}">
        <p14:creationId xmlns:p14="http://schemas.microsoft.com/office/powerpoint/2010/main" val="2478079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6EC6F6-F346-241D-C2AD-CEA21AF2E091}"/>
              </a:ext>
            </a:extLst>
          </p:cNvPr>
          <p:cNvSpPr>
            <a:spLocks noGrp="1"/>
          </p:cNvSpPr>
          <p:nvPr>
            <p:ph type="title"/>
          </p:nvPr>
        </p:nvSpPr>
        <p:spPr/>
        <p:txBody>
          <a:bodyPr/>
          <a:lstStyle/>
          <a:p>
            <a:r>
              <a:rPr lang="en-US" dirty="0"/>
              <a:t>It’s Just a Regular file…</a:t>
            </a:r>
          </a:p>
        </p:txBody>
      </p:sp>
      <p:sp>
        <p:nvSpPr>
          <p:cNvPr id="8" name="Slide Number Placeholder 13">
            <a:extLst>
              <a:ext uri="{FF2B5EF4-FFF2-40B4-BE49-F238E27FC236}">
                <a16:creationId xmlns:a16="http://schemas.microsoft.com/office/drawing/2014/main" id="{CFA8B549-5835-0C7F-9027-5D0D38A50DEB}"/>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zh-CN" altLang="en-US" sz="1200" u="none" strike="noStrike" kern="1200" cap="none" spc="0" normalizeH="0" baseline="0" noProof="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zh-CN" altLang="en-US" sz="1200" u="none" strike="noStrike" kern="1200" cap="none" spc="0" normalizeH="0" baseline="0" noProof="0" dirty="0">
              <a:ln>
                <a:noFill/>
              </a:ln>
              <a:solidFill>
                <a:schemeClr val="bg1"/>
              </a:solidFill>
              <a:effectLst/>
              <a:uLnTx/>
              <a:uFillTx/>
            </a:endParaRPr>
          </a:p>
        </p:txBody>
      </p:sp>
      <p:sp>
        <p:nvSpPr>
          <p:cNvPr id="4" name="TextBox 3">
            <a:extLst>
              <a:ext uri="{FF2B5EF4-FFF2-40B4-BE49-F238E27FC236}">
                <a16:creationId xmlns:a16="http://schemas.microsoft.com/office/drawing/2014/main" id="{D931529B-879C-C5B7-211E-270D11A30C63}"/>
              </a:ext>
            </a:extLst>
          </p:cNvPr>
          <p:cNvSpPr txBox="1"/>
          <p:nvPr/>
        </p:nvSpPr>
        <p:spPr>
          <a:xfrm>
            <a:off x="587828" y="1873955"/>
            <a:ext cx="10926839" cy="2031325"/>
          </a:xfrm>
          <a:prstGeom prst="rect">
            <a:avLst/>
          </a:prstGeom>
        </p:spPr>
        <p:txBody>
          <a:bodyPr wrap="square" rtlCol="0">
            <a:spAutoFit/>
          </a:bodyPr>
          <a:lstStyle/>
          <a:p>
            <a:pPr marL="285750" indent="-285750">
              <a:lnSpc>
                <a:spcPct val="100000"/>
              </a:lnSpc>
              <a:spcBef>
                <a:spcPts val="0"/>
              </a:spcBef>
              <a:buFont typeface="Arial" panose="020B0604020202020204" pitchFamily="34" charset="0"/>
              <a:buChar char="•"/>
            </a:pPr>
            <a:r>
              <a:rPr lang="en-US" sz="1800" dirty="0">
                <a:solidFill>
                  <a:prstClr val="white"/>
                </a:solidFill>
                <a:latin typeface="Posterama" panose="020B0504020200020000" pitchFamily="34" charset="0"/>
                <a:ea typeface="微软雅黑"/>
                <a:cs typeface="Posterama" panose="020B0504020200020000" pitchFamily="34" charset="0"/>
              </a:rPr>
              <a:t>A binary is typically what we would call a file that is simply not a “text file”</a:t>
            </a:r>
          </a:p>
          <a:p>
            <a:pPr marL="285750" indent="-285750">
              <a:lnSpc>
                <a:spcPct val="100000"/>
              </a:lnSpc>
              <a:spcBef>
                <a:spcPts val="0"/>
              </a:spcBef>
              <a:buFont typeface="Arial" panose="020B0604020202020204" pitchFamily="34" charset="0"/>
              <a:buChar char="•"/>
            </a:pPr>
            <a:endParaRPr lang="en-US" sz="1800"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Almost always unreadable to the untrained human eye</a:t>
            </a:r>
          </a:p>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Could be an executable, image, audio file, SQL database, etc.</a:t>
            </a:r>
          </a:p>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When in doubt – Hex Viewer out!</a:t>
            </a:r>
          </a:p>
        </p:txBody>
      </p:sp>
      <p:pic>
        <p:nvPicPr>
          <p:cNvPr id="3" name="Picture 2">
            <a:extLst>
              <a:ext uri="{FF2B5EF4-FFF2-40B4-BE49-F238E27FC236}">
                <a16:creationId xmlns:a16="http://schemas.microsoft.com/office/drawing/2014/main" id="{047125F9-F1F2-6650-6FAF-35428D042E0F}"/>
              </a:ext>
            </a:extLst>
          </p:cNvPr>
          <p:cNvPicPr>
            <a:picLocks noChangeAspect="1"/>
          </p:cNvPicPr>
          <p:nvPr/>
        </p:nvPicPr>
        <p:blipFill>
          <a:blip r:embed="rId2"/>
          <a:stretch>
            <a:fillRect/>
          </a:stretch>
        </p:blipFill>
        <p:spPr>
          <a:xfrm>
            <a:off x="587828" y="4432606"/>
            <a:ext cx="3619500" cy="1704975"/>
          </a:xfrm>
          <a:prstGeom prst="rect">
            <a:avLst/>
          </a:prstGeom>
        </p:spPr>
      </p:pic>
      <p:sp>
        <p:nvSpPr>
          <p:cNvPr id="6" name="Arrow: Right 5">
            <a:extLst>
              <a:ext uri="{FF2B5EF4-FFF2-40B4-BE49-F238E27FC236}">
                <a16:creationId xmlns:a16="http://schemas.microsoft.com/office/drawing/2014/main" id="{4E18FF32-73A8-832C-A72B-DBEF469DD497}"/>
              </a:ext>
            </a:extLst>
          </p:cNvPr>
          <p:cNvSpPr/>
          <p:nvPr/>
        </p:nvSpPr>
        <p:spPr>
          <a:xfrm>
            <a:off x="4517414" y="4660252"/>
            <a:ext cx="3157171" cy="12526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Using our “Lens of Truth”</a:t>
            </a:r>
          </a:p>
        </p:txBody>
      </p:sp>
      <p:pic>
        <p:nvPicPr>
          <p:cNvPr id="11" name="Picture 10" descr="A picture containing invertebrate, arthropod, crab, dark&#10;&#10;Description automatically generated">
            <a:extLst>
              <a:ext uri="{FF2B5EF4-FFF2-40B4-BE49-F238E27FC236}">
                <a16:creationId xmlns:a16="http://schemas.microsoft.com/office/drawing/2014/main" id="{CBBFEB5C-F243-7302-19C5-5BD8D14E7819}"/>
              </a:ext>
            </a:extLst>
          </p:cNvPr>
          <p:cNvPicPr>
            <a:picLocks noChangeAspect="1"/>
          </p:cNvPicPr>
          <p:nvPr/>
        </p:nvPicPr>
        <p:blipFill>
          <a:blip r:embed="rId3"/>
          <a:stretch>
            <a:fillRect/>
          </a:stretch>
        </p:blipFill>
        <p:spPr>
          <a:xfrm>
            <a:off x="7984673" y="4304557"/>
            <a:ext cx="2791559" cy="2093670"/>
          </a:xfrm>
          <a:prstGeom prst="rect">
            <a:avLst/>
          </a:prstGeom>
        </p:spPr>
      </p:pic>
    </p:spTree>
    <p:extLst>
      <p:ext uri="{BB962C8B-B14F-4D97-AF65-F5344CB8AC3E}">
        <p14:creationId xmlns:p14="http://schemas.microsoft.com/office/powerpoint/2010/main" val="1640288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79BBF1-9BC2-6DCE-0154-8873469878A5}"/>
              </a:ext>
            </a:extLst>
          </p:cNvPr>
          <p:cNvSpPr>
            <a:spLocks noGrp="1"/>
          </p:cNvSpPr>
          <p:nvPr>
            <p:ph type="title"/>
          </p:nvPr>
        </p:nvSpPr>
        <p:spPr>
          <a:xfrm>
            <a:off x="2929484" y="461603"/>
            <a:ext cx="6333031" cy="734729"/>
          </a:xfrm>
        </p:spPr>
        <p:txBody>
          <a:bodyPr/>
          <a:lstStyle/>
          <a:p>
            <a:r>
              <a:rPr lang="en-US" dirty="0"/>
              <a:t>Uncovering the Secrets P.1</a:t>
            </a:r>
          </a:p>
        </p:txBody>
      </p:sp>
      <p:sp>
        <p:nvSpPr>
          <p:cNvPr id="6" name="Slide Number Placeholder 13">
            <a:extLst>
              <a:ext uri="{FF2B5EF4-FFF2-40B4-BE49-F238E27FC236}">
                <a16:creationId xmlns:a16="http://schemas.microsoft.com/office/drawing/2014/main" id="{4800F032-5102-94C2-865C-AE9D448B2744}"/>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zh-CN" altLang="en-US" sz="1200" u="none" strike="noStrike" kern="1200" cap="none" spc="0" normalizeH="0" baseline="0" noProof="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zh-CN" altLang="en-US" sz="1200" u="none" strike="noStrike" kern="1200" cap="none" spc="0" normalizeH="0" baseline="0" noProof="0" dirty="0">
              <a:ln>
                <a:noFill/>
              </a:ln>
              <a:solidFill>
                <a:schemeClr val="bg1"/>
              </a:solidFill>
              <a:effectLst/>
              <a:uLnTx/>
              <a:uFillTx/>
            </a:endParaRPr>
          </a:p>
        </p:txBody>
      </p:sp>
      <p:sp>
        <p:nvSpPr>
          <p:cNvPr id="5" name="TextBox 4">
            <a:extLst>
              <a:ext uri="{FF2B5EF4-FFF2-40B4-BE49-F238E27FC236}">
                <a16:creationId xmlns:a16="http://schemas.microsoft.com/office/drawing/2014/main" id="{D32884B5-BA1E-70D7-8BA0-34FD53A1540E}"/>
              </a:ext>
            </a:extLst>
          </p:cNvPr>
          <p:cNvSpPr txBox="1"/>
          <p:nvPr/>
        </p:nvSpPr>
        <p:spPr>
          <a:xfrm>
            <a:off x="243615" y="1691350"/>
            <a:ext cx="9640712" cy="3970318"/>
          </a:xfrm>
          <a:prstGeom prst="rect">
            <a:avLst/>
          </a:prstGeom>
        </p:spPr>
        <p:txBody>
          <a:bodyPr wrap="square" rtlCol="0">
            <a:spAutoFit/>
          </a:bodyPr>
          <a:lstStyle/>
          <a:p>
            <a:pPr marL="285750" indent="-285750">
              <a:lnSpc>
                <a:spcPct val="100000"/>
              </a:lnSpc>
              <a:spcBef>
                <a:spcPts val="0"/>
              </a:spcBef>
              <a:buFont typeface="Arial" panose="020B0604020202020204" pitchFamily="34" charset="0"/>
              <a:buChar char="•"/>
            </a:pPr>
            <a:r>
              <a:rPr lang="en-US" sz="1800" dirty="0">
                <a:solidFill>
                  <a:prstClr val="white"/>
                </a:solidFill>
                <a:latin typeface="Posterama" panose="020B0504020200020000" pitchFamily="34" charset="0"/>
                <a:ea typeface="微软雅黑"/>
                <a:cs typeface="Posterama" panose="020B0504020200020000" pitchFamily="34" charset="0"/>
              </a:rPr>
              <a:t>There is almost always a way to represent raw binary data</a:t>
            </a:r>
          </a:p>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en-US" sz="1800" dirty="0">
                <a:solidFill>
                  <a:prstClr val="white"/>
                </a:solidFill>
                <a:latin typeface="Posterama" panose="020B0504020200020000" pitchFamily="34" charset="0"/>
                <a:ea typeface="微软雅黑"/>
                <a:cs typeface="Posterama" panose="020B0504020200020000" pitchFamily="34" charset="0"/>
              </a:rPr>
              <a:t>Many files have headers and/or trailers</a:t>
            </a:r>
          </a:p>
          <a:p>
            <a:pPr marL="742950" lvl="1"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File system on the OS will read the first few bytes to determine what the file is and how to handle it upon user access</a:t>
            </a:r>
          </a:p>
          <a:p>
            <a:pPr marL="742950" lvl="1"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Usually a dead giveaway to what kind of file you may be looking at</a:t>
            </a:r>
          </a:p>
          <a:p>
            <a:pPr marL="742950" lvl="1" indent="-285750">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Garykessler.net contains a good recent-</a:t>
            </a:r>
            <a:r>
              <a:rPr lang="en-US" dirty="0" err="1">
                <a:solidFill>
                  <a:prstClr val="white"/>
                </a:solidFill>
                <a:latin typeface="Posterama" panose="020B0504020200020000" pitchFamily="34" charset="0"/>
                <a:ea typeface="微软雅黑"/>
                <a:cs typeface="Posterama" panose="020B0504020200020000" pitchFamily="34" charset="0"/>
              </a:rPr>
              <a:t>ish</a:t>
            </a:r>
            <a:r>
              <a:rPr lang="en-US" dirty="0">
                <a:solidFill>
                  <a:prstClr val="white"/>
                </a:solidFill>
                <a:latin typeface="Posterama" panose="020B0504020200020000" pitchFamily="34" charset="0"/>
                <a:ea typeface="微软雅黑"/>
                <a:cs typeface="Posterama" panose="020B0504020200020000" pitchFamily="34" charset="0"/>
              </a:rPr>
              <a:t> database of file headers</a:t>
            </a:r>
          </a:p>
          <a:p>
            <a:pPr marL="285750" indent="-285750">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Can be manipulated, so don’t always trust them!</a:t>
            </a:r>
          </a:p>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en-US" dirty="0">
                <a:solidFill>
                  <a:prstClr val="white"/>
                </a:solidFill>
                <a:latin typeface="Posterama" panose="020B0504020200020000" pitchFamily="34" charset="0"/>
                <a:ea typeface="微软雅黑"/>
                <a:cs typeface="Posterama" panose="020B0504020200020000" pitchFamily="34" charset="0"/>
              </a:rPr>
              <a:t>Useful for detecting embedded/hidden files within other files!</a:t>
            </a:r>
          </a:p>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Tree>
    <p:extLst>
      <p:ext uri="{BB962C8B-B14F-4D97-AF65-F5344CB8AC3E}">
        <p14:creationId xmlns:p14="http://schemas.microsoft.com/office/powerpoint/2010/main" val="1246021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446CC6CC-33D7-4181-9969-72896FDB1901}"/>
              </a:ext>
            </a:extLst>
          </p:cNvPr>
          <p:cNvSpPr>
            <a:spLocks noGrp="1"/>
          </p:cNvSpPr>
          <p:nvPr>
            <p:ph type="title"/>
          </p:nvPr>
        </p:nvSpPr>
        <p:spPr/>
        <p:txBody>
          <a:bodyPr/>
          <a:lstStyle/>
          <a:p>
            <a:r>
              <a:rPr lang="en-US" dirty="0"/>
              <a:t>Uncovering the Secrets P.1</a:t>
            </a:r>
          </a:p>
        </p:txBody>
      </p:sp>
      <p:sp>
        <p:nvSpPr>
          <p:cNvPr id="17" name="Slide Number Placeholder 13">
            <a:extLst>
              <a:ext uri="{FF2B5EF4-FFF2-40B4-BE49-F238E27FC236}">
                <a16:creationId xmlns:a16="http://schemas.microsoft.com/office/drawing/2014/main" id="{9A322C9A-4C29-F80C-A85F-70A864549ADA}"/>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zh-CN" altLang="en-US" sz="1200" u="none" strike="noStrike" kern="1200" cap="none" spc="0" normalizeH="0" baseline="0" noProof="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zh-CN" altLang="en-US" sz="1200" u="none" strike="noStrike" kern="1200" cap="none" spc="0" normalizeH="0" baseline="0" noProof="0" dirty="0">
              <a:ln>
                <a:noFill/>
              </a:ln>
              <a:solidFill>
                <a:schemeClr val="bg1"/>
              </a:solidFill>
              <a:effectLst/>
              <a:uLnTx/>
              <a:uFillTx/>
            </a:endParaRPr>
          </a:p>
        </p:txBody>
      </p:sp>
      <p:pic>
        <p:nvPicPr>
          <p:cNvPr id="3" name="Picture 2">
            <a:extLst>
              <a:ext uri="{FF2B5EF4-FFF2-40B4-BE49-F238E27FC236}">
                <a16:creationId xmlns:a16="http://schemas.microsoft.com/office/drawing/2014/main" id="{6702BC8B-8F6A-58E5-3067-540927A5C100}"/>
              </a:ext>
            </a:extLst>
          </p:cNvPr>
          <p:cNvPicPr>
            <a:picLocks noChangeAspect="1"/>
          </p:cNvPicPr>
          <p:nvPr/>
        </p:nvPicPr>
        <p:blipFill>
          <a:blip r:embed="rId3"/>
          <a:stretch>
            <a:fillRect/>
          </a:stretch>
        </p:blipFill>
        <p:spPr>
          <a:xfrm>
            <a:off x="838200" y="2031022"/>
            <a:ext cx="1777145" cy="430823"/>
          </a:xfrm>
          <a:prstGeom prst="rect">
            <a:avLst/>
          </a:prstGeom>
        </p:spPr>
      </p:pic>
      <p:pic>
        <p:nvPicPr>
          <p:cNvPr id="5" name="Picture 4">
            <a:extLst>
              <a:ext uri="{FF2B5EF4-FFF2-40B4-BE49-F238E27FC236}">
                <a16:creationId xmlns:a16="http://schemas.microsoft.com/office/drawing/2014/main" id="{2D410B6C-9F9D-685C-8B9B-737580D9CB22}"/>
              </a:ext>
            </a:extLst>
          </p:cNvPr>
          <p:cNvPicPr>
            <a:picLocks noChangeAspect="1"/>
          </p:cNvPicPr>
          <p:nvPr/>
        </p:nvPicPr>
        <p:blipFill>
          <a:blip r:embed="rId4"/>
          <a:stretch>
            <a:fillRect/>
          </a:stretch>
        </p:blipFill>
        <p:spPr>
          <a:xfrm>
            <a:off x="3992806" y="2025527"/>
            <a:ext cx="872636" cy="436318"/>
          </a:xfrm>
          <a:prstGeom prst="rect">
            <a:avLst/>
          </a:prstGeom>
        </p:spPr>
      </p:pic>
      <p:sp>
        <p:nvSpPr>
          <p:cNvPr id="6" name="Arrow: Right 5">
            <a:extLst>
              <a:ext uri="{FF2B5EF4-FFF2-40B4-BE49-F238E27FC236}">
                <a16:creationId xmlns:a16="http://schemas.microsoft.com/office/drawing/2014/main" id="{46C8449A-9CC8-1EA5-371F-6F651FF26C19}"/>
              </a:ext>
            </a:extLst>
          </p:cNvPr>
          <p:cNvSpPr/>
          <p:nvPr/>
        </p:nvSpPr>
        <p:spPr>
          <a:xfrm>
            <a:off x="2741733" y="2074984"/>
            <a:ext cx="1124685" cy="3429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087CA94-6B51-205C-E532-33C252196B3F}"/>
              </a:ext>
            </a:extLst>
          </p:cNvPr>
          <p:cNvPicPr>
            <a:picLocks noChangeAspect="1"/>
          </p:cNvPicPr>
          <p:nvPr/>
        </p:nvPicPr>
        <p:blipFill>
          <a:blip r:embed="rId5"/>
          <a:stretch>
            <a:fillRect/>
          </a:stretch>
        </p:blipFill>
        <p:spPr>
          <a:xfrm>
            <a:off x="856152" y="4810857"/>
            <a:ext cx="1759193" cy="359019"/>
          </a:xfrm>
          <a:prstGeom prst="rect">
            <a:avLst/>
          </a:prstGeom>
        </p:spPr>
      </p:pic>
      <p:sp>
        <p:nvSpPr>
          <p:cNvPr id="9" name="Arrow: Right 8">
            <a:extLst>
              <a:ext uri="{FF2B5EF4-FFF2-40B4-BE49-F238E27FC236}">
                <a16:creationId xmlns:a16="http://schemas.microsoft.com/office/drawing/2014/main" id="{5C9D1D0D-FD71-EA4C-5259-505CDC7374A3}"/>
              </a:ext>
            </a:extLst>
          </p:cNvPr>
          <p:cNvSpPr/>
          <p:nvPr/>
        </p:nvSpPr>
        <p:spPr>
          <a:xfrm>
            <a:off x="2741733" y="4826975"/>
            <a:ext cx="1124685" cy="3429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FD56E1E-1473-9EEE-0468-802FC3D16393}"/>
              </a:ext>
            </a:extLst>
          </p:cNvPr>
          <p:cNvPicPr>
            <a:picLocks noChangeAspect="1"/>
          </p:cNvPicPr>
          <p:nvPr/>
        </p:nvPicPr>
        <p:blipFill>
          <a:blip r:embed="rId6"/>
          <a:stretch>
            <a:fillRect/>
          </a:stretch>
        </p:blipFill>
        <p:spPr>
          <a:xfrm>
            <a:off x="3992806" y="4779970"/>
            <a:ext cx="803395" cy="436910"/>
          </a:xfrm>
          <a:prstGeom prst="rect">
            <a:avLst/>
          </a:prstGeom>
        </p:spPr>
      </p:pic>
      <p:pic>
        <p:nvPicPr>
          <p:cNvPr id="13" name="Picture 12">
            <a:extLst>
              <a:ext uri="{FF2B5EF4-FFF2-40B4-BE49-F238E27FC236}">
                <a16:creationId xmlns:a16="http://schemas.microsoft.com/office/drawing/2014/main" id="{732551E2-EDDD-02C4-E6F2-55130FE4860E}"/>
              </a:ext>
            </a:extLst>
          </p:cNvPr>
          <p:cNvPicPr>
            <a:picLocks noChangeAspect="1"/>
          </p:cNvPicPr>
          <p:nvPr/>
        </p:nvPicPr>
        <p:blipFill>
          <a:blip r:embed="rId7"/>
          <a:stretch>
            <a:fillRect/>
          </a:stretch>
        </p:blipFill>
        <p:spPr>
          <a:xfrm>
            <a:off x="838200" y="3365971"/>
            <a:ext cx="1777145" cy="391470"/>
          </a:xfrm>
          <a:prstGeom prst="rect">
            <a:avLst/>
          </a:prstGeom>
        </p:spPr>
      </p:pic>
      <p:sp>
        <p:nvSpPr>
          <p:cNvPr id="14" name="Arrow: Right 13">
            <a:extLst>
              <a:ext uri="{FF2B5EF4-FFF2-40B4-BE49-F238E27FC236}">
                <a16:creationId xmlns:a16="http://schemas.microsoft.com/office/drawing/2014/main" id="{7224DB82-583D-1138-D8E1-B119CEE76A41}"/>
              </a:ext>
            </a:extLst>
          </p:cNvPr>
          <p:cNvSpPr/>
          <p:nvPr/>
        </p:nvSpPr>
        <p:spPr>
          <a:xfrm>
            <a:off x="2741733" y="3392348"/>
            <a:ext cx="1124685" cy="3429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43FE9B6-20D3-5ED2-2514-85256117710B}"/>
              </a:ext>
            </a:extLst>
          </p:cNvPr>
          <p:cNvPicPr>
            <a:picLocks noChangeAspect="1"/>
          </p:cNvPicPr>
          <p:nvPr/>
        </p:nvPicPr>
        <p:blipFill>
          <a:blip r:embed="rId8"/>
          <a:stretch>
            <a:fillRect/>
          </a:stretch>
        </p:blipFill>
        <p:spPr>
          <a:xfrm>
            <a:off x="3992806" y="3329912"/>
            <a:ext cx="872636" cy="463588"/>
          </a:xfrm>
          <a:prstGeom prst="rect">
            <a:avLst/>
          </a:prstGeom>
        </p:spPr>
      </p:pic>
      <p:pic>
        <p:nvPicPr>
          <p:cNvPr id="21" name="Picture 20">
            <a:extLst>
              <a:ext uri="{FF2B5EF4-FFF2-40B4-BE49-F238E27FC236}">
                <a16:creationId xmlns:a16="http://schemas.microsoft.com/office/drawing/2014/main" id="{DB98870F-5C9C-956B-5551-2B78F3C76A55}"/>
              </a:ext>
            </a:extLst>
          </p:cNvPr>
          <p:cNvPicPr>
            <a:picLocks noChangeAspect="1"/>
          </p:cNvPicPr>
          <p:nvPr/>
        </p:nvPicPr>
        <p:blipFill>
          <a:blip r:embed="rId9"/>
          <a:stretch>
            <a:fillRect/>
          </a:stretch>
        </p:blipFill>
        <p:spPr>
          <a:xfrm>
            <a:off x="5893044" y="1690688"/>
            <a:ext cx="5048250" cy="4276725"/>
          </a:xfrm>
          <a:prstGeom prst="rect">
            <a:avLst/>
          </a:prstGeom>
        </p:spPr>
      </p:pic>
      <p:sp>
        <p:nvSpPr>
          <p:cNvPr id="22" name="Oval 21">
            <a:extLst>
              <a:ext uri="{FF2B5EF4-FFF2-40B4-BE49-F238E27FC236}">
                <a16:creationId xmlns:a16="http://schemas.microsoft.com/office/drawing/2014/main" id="{733F8783-0BBF-7753-BD84-79620E05AD2B}"/>
              </a:ext>
            </a:extLst>
          </p:cNvPr>
          <p:cNvSpPr/>
          <p:nvPr/>
        </p:nvSpPr>
        <p:spPr>
          <a:xfrm>
            <a:off x="9623181" y="1670537"/>
            <a:ext cx="360483" cy="1875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3CE5174-4FA5-C325-7BAA-4B3D7A122F4E}"/>
              </a:ext>
            </a:extLst>
          </p:cNvPr>
          <p:cNvSpPr/>
          <p:nvPr/>
        </p:nvSpPr>
        <p:spPr>
          <a:xfrm>
            <a:off x="9649558" y="4258407"/>
            <a:ext cx="360484" cy="1875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3986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79BBF1-9BC2-6DCE-0154-8873469878A5}"/>
              </a:ext>
            </a:extLst>
          </p:cNvPr>
          <p:cNvSpPr>
            <a:spLocks noGrp="1"/>
          </p:cNvSpPr>
          <p:nvPr>
            <p:ph type="title"/>
          </p:nvPr>
        </p:nvSpPr>
        <p:spPr>
          <a:xfrm>
            <a:off x="581709" y="721538"/>
            <a:ext cx="10889796" cy="734729"/>
          </a:xfrm>
        </p:spPr>
        <p:txBody>
          <a:bodyPr/>
          <a:lstStyle/>
          <a:p>
            <a:r>
              <a:rPr lang="en-US" dirty="0"/>
              <a:t>Uncovering the Secrets P.1</a:t>
            </a:r>
          </a:p>
        </p:txBody>
      </p:sp>
      <p:sp>
        <p:nvSpPr>
          <p:cNvPr id="6" name="Slide Number Placeholder 13">
            <a:extLst>
              <a:ext uri="{FF2B5EF4-FFF2-40B4-BE49-F238E27FC236}">
                <a16:creationId xmlns:a16="http://schemas.microsoft.com/office/drawing/2014/main" id="{4800F032-5102-94C2-865C-AE9D448B2744}"/>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zh-CN" altLang="en-US" sz="1200" u="none" strike="noStrike" kern="1200" cap="none" spc="0" normalizeH="0" baseline="0" noProof="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zh-CN" altLang="en-US" sz="1200" u="none" strike="noStrike" kern="1200" cap="none" spc="0" normalizeH="0" baseline="0" noProof="0" dirty="0">
              <a:ln>
                <a:noFill/>
              </a:ln>
              <a:solidFill>
                <a:schemeClr val="bg1"/>
              </a:solidFill>
              <a:effectLst/>
              <a:uLnTx/>
              <a:uFillTx/>
            </a:endParaRPr>
          </a:p>
        </p:txBody>
      </p:sp>
      <p:sp>
        <p:nvSpPr>
          <p:cNvPr id="5" name="TextBox 4">
            <a:extLst>
              <a:ext uri="{FF2B5EF4-FFF2-40B4-BE49-F238E27FC236}">
                <a16:creationId xmlns:a16="http://schemas.microsoft.com/office/drawing/2014/main" id="{D32884B5-BA1E-70D7-8BA0-34FD53A1540E}"/>
              </a:ext>
            </a:extLst>
          </p:cNvPr>
          <p:cNvSpPr txBox="1"/>
          <p:nvPr/>
        </p:nvSpPr>
        <p:spPr>
          <a:xfrm>
            <a:off x="243615" y="1691350"/>
            <a:ext cx="9640712" cy="646331"/>
          </a:xfrm>
          <a:prstGeom prst="rect">
            <a:avLst/>
          </a:prstGeom>
        </p:spPr>
        <p:txBody>
          <a:bodyPr wrap="square" rtlCol="0">
            <a:spAutoFit/>
          </a:bodyPr>
          <a:lstStyle/>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pic>
        <p:nvPicPr>
          <p:cNvPr id="4" name="Picture 3">
            <a:extLst>
              <a:ext uri="{FF2B5EF4-FFF2-40B4-BE49-F238E27FC236}">
                <a16:creationId xmlns:a16="http://schemas.microsoft.com/office/drawing/2014/main" id="{8F62AD4F-3898-C2ED-61BF-9E5DF345890C}"/>
              </a:ext>
            </a:extLst>
          </p:cNvPr>
          <p:cNvPicPr>
            <a:picLocks noChangeAspect="1"/>
          </p:cNvPicPr>
          <p:nvPr/>
        </p:nvPicPr>
        <p:blipFill>
          <a:blip r:embed="rId3"/>
          <a:stretch>
            <a:fillRect/>
          </a:stretch>
        </p:blipFill>
        <p:spPr>
          <a:xfrm>
            <a:off x="581709" y="1965740"/>
            <a:ext cx="1848442" cy="242861"/>
          </a:xfrm>
          <a:prstGeom prst="rect">
            <a:avLst/>
          </a:prstGeom>
        </p:spPr>
      </p:pic>
      <p:pic>
        <p:nvPicPr>
          <p:cNvPr id="8" name="Picture 7">
            <a:extLst>
              <a:ext uri="{FF2B5EF4-FFF2-40B4-BE49-F238E27FC236}">
                <a16:creationId xmlns:a16="http://schemas.microsoft.com/office/drawing/2014/main" id="{C971BD36-2F50-B7F6-5D93-49BF06EB7AA0}"/>
              </a:ext>
            </a:extLst>
          </p:cNvPr>
          <p:cNvPicPr>
            <a:picLocks noChangeAspect="1"/>
          </p:cNvPicPr>
          <p:nvPr/>
        </p:nvPicPr>
        <p:blipFill>
          <a:blip r:embed="rId4"/>
          <a:stretch>
            <a:fillRect/>
          </a:stretch>
        </p:blipFill>
        <p:spPr>
          <a:xfrm>
            <a:off x="581709" y="2649349"/>
            <a:ext cx="10715625" cy="333375"/>
          </a:xfrm>
          <a:prstGeom prst="rect">
            <a:avLst/>
          </a:prstGeom>
        </p:spPr>
      </p:pic>
      <p:pic>
        <p:nvPicPr>
          <p:cNvPr id="10" name="Picture 9">
            <a:extLst>
              <a:ext uri="{FF2B5EF4-FFF2-40B4-BE49-F238E27FC236}">
                <a16:creationId xmlns:a16="http://schemas.microsoft.com/office/drawing/2014/main" id="{74721690-EDC8-F1D9-BF70-3D994A785D31}"/>
              </a:ext>
            </a:extLst>
          </p:cNvPr>
          <p:cNvPicPr>
            <a:picLocks noChangeAspect="1"/>
          </p:cNvPicPr>
          <p:nvPr/>
        </p:nvPicPr>
        <p:blipFill>
          <a:blip r:embed="rId5"/>
          <a:stretch>
            <a:fillRect/>
          </a:stretch>
        </p:blipFill>
        <p:spPr>
          <a:xfrm>
            <a:off x="581709" y="4085211"/>
            <a:ext cx="1827389" cy="333375"/>
          </a:xfrm>
          <a:prstGeom prst="rect">
            <a:avLst/>
          </a:prstGeom>
        </p:spPr>
      </p:pic>
      <p:pic>
        <p:nvPicPr>
          <p:cNvPr id="12" name="Picture 11">
            <a:extLst>
              <a:ext uri="{FF2B5EF4-FFF2-40B4-BE49-F238E27FC236}">
                <a16:creationId xmlns:a16="http://schemas.microsoft.com/office/drawing/2014/main" id="{41F7CBF2-E195-3563-323E-006CDFA3FDE6}"/>
              </a:ext>
            </a:extLst>
          </p:cNvPr>
          <p:cNvPicPr>
            <a:picLocks noChangeAspect="1"/>
          </p:cNvPicPr>
          <p:nvPr/>
        </p:nvPicPr>
        <p:blipFill>
          <a:blip r:embed="rId6"/>
          <a:stretch>
            <a:fillRect/>
          </a:stretch>
        </p:blipFill>
        <p:spPr>
          <a:xfrm>
            <a:off x="581709" y="4966625"/>
            <a:ext cx="5921375" cy="333375"/>
          </a:xfrm>
          <a:prstGeom prst="rect">
            <a:avLst/>
          </a:prstGeom>
        </p:spPr>
      </p:pic>
    </p:spTree>
    <p:extLst>
      <p:ext uri="{BB962C8B-B14F-4D97-AF65-F5344CB8AC3E}">
        <p14:creationId xmlns:p14="http://schemas.microsoft.com/office/powerpoint/2010/main" val="2724832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79BBF1-9BC2-6DCE-0154-8873469878A5}"/>
              </a:ext>
            </a:extLst>
          </p:cNvPr>
          <p:cNvSpPr>
            <a:spLocks noGrp="1"/>
          </p:cNvSpPr>
          <p:nvPr>
            <p:ph type="title"/>
          </p:nvPr>
        </p:nvSpPr>
        <p:spPr>
          <a:xfrm>
            <a:off x="581709" y="721538"/>
            <a:ext cx="10889796" cy="734729"/>
          </a:xfrm>
        </p:spPr>
        <p:txBody>
          <a:bodyPr/>
          <a:lstStyle/>
          <a:p>
            <a:r>
              <a:rPr lang="en-US" dirty="0"/>
              <a:t>Things aren’t always so easy…</a:t>
            </a:r>
          </a:p>
        </p:txBody>
      </p:sp>
      <p:sp>
        <p:nvSpPr>
          <p:cNvPr id="6" name="Slide Number Placeholder 13">
            <a:extLst>
              <a:ext uri="{FF2B5EF4-FFF2-40B4-BE49-F238E27FC236}">
                <a16:creationId xmlns:a16="http://schemas.microsoft.com/office/drawing/2014/main" id="{4800F032-5102-94C2-865C-AE9D448B2744}"/>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zh-CN" altLang="en-US" sz="1200" u="none" strike="noStrike" kern="1200" cap="none" spc="0" normalizeH="0" baseline="0" noProof="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zh-CN" altLang="en-US" sz="1200" u="none" strike="noStrike" kern="1200" cap="none" spc="0" normalizeH="0" baseline="0" noProof="0" dirty="0">
              <a:ln>
                <a:noFill/>
              </a:ln>
              <a:solidFill>
                <a:schemeClr val="bg1"/>
              </a:solidFill>
              <a:effectLst/>
              <a:uLnTx/>
              <a:uFillTx/>
            </a:endParaRPr>
          </a:p>
        </p:txBody>
      </p:sp>
      <p:sp>
        <p:nvSpPr>
          <p:cNvPr id="5" name="TextBox 4">
            <a:extLst>
              <a:ext uri="{FF2B5EF4-FFF2-40B4-BE49-F238E27FC236}">
                <a16:creationId xmlns:a16="http://schemas.microsoft.com/office/drawing/2014/main" id="{D32884B5-BA1E-70D7-8BA0-34FD53A1540E}"/>
              </a:ext>
            </a:extLst>
          </p:cNvPr>
          <p:cNvSpPr txBox="1"/>
          <p:nvPr/>
        </p:nvSpPr>
        <p:spPr>
          <a:xfrm>
            <a:off x="243615" y="1691350"/>
            <a:ext cx="9640712" cy="646331"/>
          </a:xfrm>
          <a:prstGeom prst="rect">
            <a:avLst/>
          </a:prstGeom>
        </p:spPr>
        <p:txBody>
          <a:bodyPr wrap="square" rtlCol="0">
            <a:spAutoFit/>
          </a:bodyPr>
          <a:lstStyle/>
          <a:p>
            <a:pPr marL="285750" indent="-285750">
              <a:lnSpc>
                <a:spcPct val="100000"/>
              </a:lnSpc>
              <a:spcBef>
                <a:spcPts val="0"/>
              </a:spcBef>
              <a:buFont typeface="Arial" panose="020B0604020202020204" pitchFamily="34" charset="0"/>
              <a:buChar char="•"/>
            </a:pPr>
            <a:endParaRPr lang="en-US"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pic>
        <p:nvPicPr>
          <p:cNvPr id="11" name="Picture 10">
            <a:extLst>
              <a:ext uri="{FF2B5EF4-FFF2-40B4-BE49-F238E27FC236}">
                <a16:creationId xmlns:a16="http://schemas.microsoft.com/office/drawing/2014/main" id="{A7D4A138-9BBE-6854-8405-746A9B1A6773}"/>
              </a:ext>
            </a:extLst>
          </p:cNvPr>
          <p:cNvPicPr>
            <a:picLocks noChangeAspect="1"/>
          </p:cNvPicPr>
          <p:nvPr/>
        </p:nvPicPr>
        <p:blipFill>
          <a:blip r:embed="rId3"/>
          <a:stretch>
            <a:fillRect/>
          </a:stretch>
        </p:blipFill>
        <p:spPr>
          <a:xfrm>
            <a:off x="2520796" y="1845241"/>
            <a:ext cx="5086350" cy="3981450"/>
          </a:xfrm>
          <a:prstGeom prst="rect">
            <a:avLst/>
          </a:prstGeom>
        </p:spPr>
      </p:pic>
      <p:sp>
        <p:nvSpPr>
          <p:cNvPr id="13" name="Rectangle 12">
            <a:extLst>
              <a:ext uri="{FF2B5EF4-FFF2-40B4-BE49-F238E27FC236}">
                <a16:creationId xmlns:a16="http://schemas.microsoft.com/office/drawing/2014/main" id="{C443BCA4-1025-DD15-1E7F-B91039E8A85D}"/>
              </a:ext>
            </a:extLst>
          </p:cNvPr>
          <p:cNvSpPr/>
          <p:nvPr/>
        </p:nvSpPr>
        <p:spPr>
          <a:xfrm>
            <a:off x="8291146" y="2447517"/>
            <a:ext cx="2725616" cy="18375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Luckily, whoever encrypted this file left a key artifact…</a:t>
            </a:r>
          </a:p>
        </p:txBody>
      </p:sp>
    </p:spTree>
    <p:extLst>
      <p:ext uri="{BB962C8B-B14F-4D97-AF65-F5344CB8AC3E}">
        <p14:creationId xmlns:p14="http://schemas.microsoft.com/office/powerpoint/2010/main" val="1864069322"/>
      </p:ext>
    </p:extLst>
  </p:cSld>
  <p:clrMapOvr>
    <a:masterClrMapping/>
  </p:clrMapOvr>
</p:sld>
</file>

<file path=ppt/theme/theme1.xml><?xml version="1.0" encoding="utf-8"?>
<a:theme xmlns:a="http://schemas.openxmlformats.org/drawingml/2006/main" name="Office 主题​​">
  <a:themeElements>
    <a:clrScheme name="Custom 7">
      <a:dk1>
        <a:srgbClr val="000000"/>
      </a:dk1>
      <a:lt1>
        <a:srgbClr val="FFFFFF"/>
      </a:lt1>
      <a:dk2>
        <a:srgbClr val="0F253E"/>
      </a:dk2>
      <a:lt2>
        <a:srgbClr val="E7E6E6"/>
      </a:lt2>
      <a:accent1>
        <a:srgbClr val="4472C4"/>
      </a:accent1>
      <a:accent2>
        <a:srgbClr val="B83903"/>
      </a:accent2>
      <a:accent3>
        <a:srgbClr val="75262A"/>
      </a:accent3>
      <a:accent4>
        <a:srgbClr val="F79320"/>
      </a:accent4>
      <a:accent5>
        <a:srgbClr val="44668D"/>
      </a:accent5>
      <a:accent6>
        <a:srgbClr val="0F253E"/>
      </a:accent6>
      <a:hlink>
        <a:srgbClr val="AEC0D9"/>
      </a:hlink>
      <a:folHlink>
        <a:srgbClr val="B83903"/>
      </a:folHlink>
    </a:clrScheme>
    <a:fontScheme name="Custom 10">
      <a:majorFont>
        <a:latin typeface="Posterama Text Black"/>
        <a:ea typeface=""/>
        <a:cs typeface=""/>
      </a:majorFont>
      <a:minorFont>
        <a:latin typeface="Abad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marL="0" indent="0" algn="ctr">
          <a:lnSpc>
            <a:spcPct val="100000"/>
          </a:lnSpc>
          <a:spcBef>
            <a:spcPts val="0"/>
          </a:spcBef>
          <a:buFontTx/>
          <a:buNone/>
          <a:defRPr sz="1800" smtClean="0">
            <a:solidFill>
              <a:prstClr val="white"/>
            </a:solidFill>
            <a:latin typeface="Posterama" panose="020B0504020200020000" pitchFamily="34" charset="0"/>
            <a:ea typeface="微软雅黑"/>
            <a:cs typeface="Posterama" panose="020B0504020200020000" pitchFamily="34" charset="0"/>
          </a:defRPr>
        </a:defPPr>
      </a:lstStyle>
    </a:txDef>
  </a:objectDefaults>
  <a:extraClrSchemeLst/>
  <a:extLst>
    <a:ext uri="{05A4C25C-085E-4340-85A3-A5531E510DB2}">
      <thm15:themeFamily xmlns:thm15="http://schemas.microsoft.com/office/thememl/2012/main" name="Hexagon presentation dark - tm89027928_Win22_jx_v14" id="{ACBE6EB2-D74A-47CE-B4A4-B72D24862131}" vid="{EE28C398-FE1E-4B87-98DB-0544B253D6E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F44AE5E3-3566-41AC-8D8E-FC1F3FBCDDD6}">
  <ds:schemaRefs>
    <ds:schemaRef ds:uri="http://schemas.microsoft.com/sharepoint/v3/contenttype/forms"/>
  </ds:schemaRefs>
</ds:datastoreItem>
</file>

<file path=customXml/itemProps2.xml><?xml version="1.0" encoding="utf-8"?>
<ds:datastoreItem xmlns:ds="http://schemas.openxmlformats.org/officeDocument/2006/customXml" ds:itemID="{9009B086-B6EA-4E53-AEB0-7B466A3E47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942C0B-9C44-49F1-8D1D-5E15EB6766B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OSINT Side-Channels</Template>
  <TotalTime>3420</TotalTime>
  <Words>1703</Words>
  <PresentationFormat>Widescreen</PresentationFormat>
  <Paragraphs>268</Paragraphs>
  <Slides>33</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等线</vt:lpstr>
      <vt:lpstr>Abadi</vt:lpstr>
      <vt:lpstr>Arial</vt:lpstr>
      <vt:lpstr>Calibri</vt:lpstr>
      <vt:lpstr>Posterama</vt:lpstr>
      <vt:lpstr>Posterama Text Black</vt:lpstr>
      <vt:lpstr>Posterama Text SemiBold</vt:lpstr>
      <vt:lpstr>Office 主题​​</vt:lpstr>
      <vt:lpstr>Byte-by-Byte</vt:lpstr>
      <vt:lpstr>READ_ME</vt:lpstr>
      <vt:lpstr>Whoami /all</vt:lpstr>
      <vt:lpstr>PowerPoint Presentation</vt:lpstr>
      <vt:lpstr>It’s Just a Regular file…</vt:lpstr>
      <vt:lpstr>Uncovering the Secrets P.1</vt:lpstr>
      <vt:lpstr>Uncovering the Secrets P.1</vt:lpstr>
      <vt:lpstr>Uncovering the Secrets P.1</vt:lpstr>
      <vt:lpstr>Things aren’t always so easy…</vt:lpstr>
      <vt:lpstr>PowerPoint Presentation</vt:lpstr>
      <vt:lpstr>Executables </vt:lpstr>
      <vt:lpstr>Digging Deeper…</vt:lpstr>
      <vt:lpstr>Digging Deeper…</vt:lpstr>
      <vt:lpstr>Uncovering the Secrets P.2 (Linux)</vt:lpstr>
      <vt:lpstr>Uncovering the Secrets P.2 (Windows)</vt:lpstr>
      <vt:lpstr>Uncovering the Secrets P.2 (Windows and Linux)</vt:lpstr>
      <vt:lpstr>gcc title.c –o slide_12</vt:lpstr>
      <vt:lpstr>Uncovering the Secrets P.3</vt:lpstr>
      <vt:lpstr>Uncovering the Secrets P.3</vt:lpstr>
      <vt:lpstr>Strings: The Ultimate Untagler</vt:lpstr>
      <vt:lpstr>Let’s talk Machine</vt:lpstr>
      <vt:lpstr>Assembling the Instructions</vt:lpstr>
      <vt:lpstr>Assembling the Instructions</vt:lpstr>
      <vt:lpstr>Assembling the Instructions</vt:lpstr>
      <vt:lpstr>Last One In, First One Out</vt:lpstr>
      <vt:lpstr>Operation Opcode</vt:lpstr>
      <vt:lpstr>PowerPoint Presentation</vt:lpstr>
      <vt:lpstr>PowerPoint Presentation</vt:lpstr>
      <vt:lpstr>Having a Chat(GPT)</vt:lpstr>
      <vt:lpstr>Having a Chat(GPT)</vt:lpstr>
      <vt:lpstr>Having a Chat(GPT)</vt:lpstr>
      <vt:lpstr>Tools Galore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2023-02-07T03:07:22Z</dcterms:created>
  <dcterms:modified xsi:type="dcterms:W3CDTF">2023-02-09T19:59:58Z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